
<file path=[Content_Types].xml><?xml version="1.0" encoding="utf-8"?>
<Types xmlns="http://schemas.openxmlformats.org/package/2006/content-types">
  <Default Extension="webm" ContentType="video/webm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91A9C1-8710-4ED0-BBFA-B4EE8B5CBF55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7361E5-2EB1-4498-A39A-D6248D8F8A68}">
      <dgm:prSet phldrT="[Text]"/>
      <dgm:spPr/>
      <dgm:t>
        <a:bodyPr/>
        <a:lstStyle/>
        <a:p>
          <a:r>
            <a:rPr lang="en-US" dirty="0" smtClean="0"/>
            <a:t>Read</a:t>
          </a:r>
          <a:endParaRPr lang="en-US" dirty="0"/>
        </a:p>
      </dgm:t>
    </dgm:pt>
    <dgm:pt modelId="{4FF8C79D-B708-4B1F-A866-6FCEE86EA52C}" type="parTrans" cxnId="{975B0C72-ED8D-4751-A8E5-0A025A784D07}">
      <dgm:prSet/>
      <dgm:spPr/>
      <dgm:t>
        <a:bodyPr/>
        <a:lstStyle/>
        <a:p>
          <a:endParaRPr lang="en-US"/>
        </a:p>
      </dgm:t>
    </dgm:pt>
    <dgm:pt modelId="{7C3D9CF8-29A2-4384-B889-9620F5DE5451}" type="sibTrans" cxnId="{975B0C72-ED8D-4751-A8E5-0A025A784D07}">
      <dgm:prSet/>
      <dgm:spPr/>
      <dgm:t>
        <a:bodyPr/>
        <a:lstStyle/>
        <a:p>
          <a:endParaRPr lang="en-US"/>
        </a:p>
      </dgm:t>
    </dgm:pt>
    <dgm:pt modelId="{D33D2675-ABCF-4211-BC6A-2C14BC0AC36E}">
      <dgm:prSet phldrT="[Text]"/>
      <dgm:spPr/>
      <dgm:t>
        <a:bodyPr/>
        <a:lstStyle/>
        <a:p>
          <a:r>
            <a:rPr lang="en-US" dirty="0" smtClean="0"/>
            <a:t>DSM</a:t>
          </a:r>
          <a:endParaRPr lang="en-US" dirty="0"/>
        </a:p>
      </dgm:t>
    </dgm:pt>
    <dgm:pt modelId="{EF4A9D9B-5015-4ADB-B3F7-EE3BFDE6FE56}" type="parTrans" cxnId="{1EC8E1AB-84AF-4157-B356-0F4C375481D3}">
      <dgm:prSet/>
      <dgm:spPr/>
      <dgm:t>
        <a:bodyPr/>
        <a:lstStyle/>
        <a:p>
          <a:endParaRPr lang="en-US"/>
        </a:p>
      </dgm:t>
    </dgm:pt>
    <dgm:pt modelId="{604F3F07-3619-4164-8155-CFBD42148AD6}" type="sibTrans" cxnId="{1EC8E1AB-84AF-4157-B356-0F4C375481D3}">
      <dgm:prSet/>
      <dgm:spPr/>
      <dgm:t>
        <a:bodyPr/>
        <a:lstStyle/>
        <a:p>
          <a:endParaRPr lang="en-US"/>
        </a:p>
      </dgm:t>
    </dgm:pt>
    <dgm:pt modelId="{9E41BF37-57E6-4260-AC3C-AA1F39C3BC64}">
      <dgm:prSet phldrT="[Text]"/>
      <dgm:spPr/>
      <dgm:t>
        <a:bodyPr/>
        <a:lstStyle/>
        <a:p>
          <a:r>
            <a:rPr lang="en-US" dirty="0" smtClean="0"/>
            <a:t>DTM</a:t>
          </a:r>
          <a:endParaRPr lang="en-US" dirty="0"/>
        </a:p>
      </dgm:t>
    </dgm:pt>
    <dgm:pt modelId="{F940B6DA-802B-4D38-9349-2B463A7BA61B}" type="parTrans" cxnId="{D1B79E33-4AB2-45B0-B24C-2D62D0514E90}">
      <dgm:prSet/>
      <dgm:spPr/>
      <dgm:t>
        <a:bodyPr/>
        <a:lstStyle/>
        <a:p>
          <a:endParaRPr lang="en-US"/>
        </a:p>
      </dgm:t>
    </dgm:pt>
    <dgm:pt modelId="{365F2E8D-9E95-4FEC-8EBE-67AD14C8CCF8}" type="sibTrans" cxnId="{D1B79E33-4AB2-45B0-B24C-2D62D0514E90}">
      <dgm:prSet/>
      <dgm:spPr/>
      <dgm:t>
        <a:bodyPr/>
        <a:lstStyle/>
        <a:p>
          <a:endParaRPr lang="en-US"/>
        </a:p>
      </dgm:t>
    </dgm:pt>
    <dgm:pt modelId="{AB715350-2921-42AF-8440-03797466602A}">
      <dgm:prSet phldrT="[Text]"/>
      <dgm:spPr/>
      <dgm:t>
        <a:bodyPr/>
        <a:lstStyle/>
        <a:p>
          <a:r>
            <a:rPr lang="en-US" dirty="0" smtClean="0"/>
            <a:t>Subtract DSM and DTM</a:t>
          </a:r>
          <a:endParaRPr lang="en-US" dirty="0"/>
        </a:p>
      </dgm:t>
    </dgm:pt>
    <dgm:pt modelId="{CD04AE34-56FC-4DE2-8348-4758A685BE3B}" type="parTrans" cxnId="{EA86272E-8CBF-4C13-9487-056144C00A1C}">
      <dgm:prSet/>
      <dgm:spPr/>
      <dgm:t>
        <a:bodyPr/>
        <a:lstStyle/>
        <a:p>
          <a:endParaRPr lang="en-US"/>
        </a:p>
      </dgm:t>
    </dgm:pt>
    <dgm:pt modelId="{AE516C85-5F31-4177-A225-76E4CDCD1C71}" type="sibTrans" cxnId="{EA86272E-8CBF-4C13-9487-056144C00A1C}">
      <dgm:prSet/>
      <dgm:spPr/>
      <dgm:t>
        <a:bodyPr/>
        <a:lstStyle/>
        <a:p>
          <a:endParaRPr lang="en-US"/>
        </a:p>
      </dgm:t>
    </dgm:pt>
    <dgm:pt modelId="{B6F10B7F-864A-4205-B6FA-C670E608400F}">
      <dgm:prSet phldrT="[Text]"/>
      <dgm:spPr/>
      <dgm:t>
        <a:bodyPr/>
        <a:lstStyle/>
        <a:p>
          <a:r>
            <a:rPr lang="en-US" dirty="0" smtClean="0"/>
            <a:t>                                 </a:t>
          </a:r>
          <a:r>
            <a:rPr lang="en-US" dirty="0" err="1" smtClean="0"/>
            <a:t>nDSM</a:t>
          </a:r>
          <a:r>
            <a:rPr lang="en-US" dirty="0" smtClean="0"/>
            <a:t>			 </a:t>
          </a:r>
          <a:endParaRPr lang="en-US" dirty="0"/>
        </a:p>
      </dgm:t>
    </dgm:pt>
    <dgm:pt modelId="{FD61D63F-4E5B-44AA-A7EA-CFBB3E6FA394}" type="parTrans" cxnId="{32195EC6-7C6F-4BE3-8B2D-3D4F728821DB}">
      <dgm:prSet/>
      <dgm:spPr/>
      <dgm:t>
        <a:bodyPr/>
        <a:lstStyle/>
        <a:p>
          <a:endParaRPr lang="en-US"/>
        </a:p>
      </dgm:t>
    </dgm:pt>
    <dgm:pt modelId="{29608104-56AC-463E-B571-0CAA7FB1BD12}" type="sibTrans" cxnId="{32195EC6-7C6F-4BE3-8B2D-3D4F728821DB}">
      <dgm:prSet/>
      <dgm:spPr/>
      <dgm:t>
        <a:bodyPr/>
        <a:lstStyle/>
        <a:p>
          <a:endParaRPr lang="en-US"/>
        </a:p>
      </dgm:t>
    </dgm:pt>
    <dgm:pt modelId="{97202095-1709-4A78-B772-F983F4AD1664}">
      <dgm:prSet phldrT="[Text]"/>
      <dgm:spPr/>
      <dgm:t>
        <a:bodyPr/>
        <a:lstStyle/>
        <a:p>
          <a:r>
            <a:rPr lang="en-US" dirty="0" err="1" smtClean="0"/>
            <a:t>nDSM</a:t>
          </a:r>
          <a:r>
            <a:rPr lang="en-US" dirty="0" smtClean="0"/>
            <a:t>&gt;Threshold</a:t>
          </a:r>
          <a:endParaRPr lang="en-US" dirty="0"/>
        </a:p>
      </dgm:t>
    </dgm:pt>
    <dgm:pt modelId="{06510557-BC0E-4CF8-9807-97C66576F625}" type="parTrans" cxnId="{B14B0A1D-7444-4525-B0F8-E64179C4B1CA}">
      <dgm:prSet/>
      <dgm:spPr/>
      <dgm:t>
        <a:bodyPr/>
        <a:lstStyle/>
        <a:p>
          <a:endParaRPr lang="en-US"/>
        </a:p>
      </dgm:t>
    </dgm:pt>
    <dgm:pt modelId="{4CFD559D-98C5-471A-98E8-962C309FD647}" type="sibTrans" cxnId="{B14B0A1D-7444-4525-B0F8-E64179C4B1CA}">
      <dgm:prSet/>
      <dgm:spPr/>
      <dgm:t>
        <a:bodyPr/>
        <a:lstStyle/>
        <a:p>
          <a:endParaRPr lang="en-US"/>
        </a:p>
      </dgm:t>
    </dgm:pt>
    <dgm:pt modelId="{F833C931-7FF2-4C89-9BFC-D83B0F6E0E68}">
      <dgm:prSet phldrT="[Text]"/>
      <dgm:spPr/>
      <dgm:t>
        <a:bodyPr/>
        <a:lstStyle/>
        <a:p>
          <a:r>
            <a:rPr lang="en-US" dirty="0" err="1" smtClean="0"/>
            <a:t>BnDSM</a:t>
          </a:r>
          <a:endParaRPr lang="en-US" dirty="0"/>
        </a:p>
      </dgm:t>
    </dgm:pt>
    <dgm:pt modelId="{7D370058-76DD-49BA-A8D7-8B5E12888FF8}" type="parTrans" cxnId="{BEC8216B-6558-4D8D-906B-FF0D1FA03211}">
      <dgm:prSet/>
      <dgm:spPr/>
      <dgm:t>
        <a:bodyPr/>
        <a:lstStyle/>
        <a:p>
          <a:endParaRPr lang="en-US"/>
        </a:p>
      </dgm:t>
    </dgm:pt>
    <dgm:pt modelId="{236B35FD-1C44-4A42-AEF2-94C2F1F593F5}" type="sibTrans" cxnId="{BEC8216B-6558-4D8D-906B-FF0D1FA03211}">
      <dgm:prSet/>
      <dgm:spPr/>
      <dgm:t>
        <a:bodyPr/>
        <a:lstStyle/>
        <a:p>
          <a:endParaRPr lang="en-US"/>
        </a:p>
      </dgm:t>
    </dgm:pt>
    <dgm:pt modelId="{0C7CEE0B-1D2D-4416-AB72-0254A5344C15}">
      <dgm:prSet phldrT="[Text]"/>
      <dgm:spPr/>
      <dgm:t>
        <a:bodyPr/>
        <a:lstStyle/>
        <a:p>
          <a:r>
            <a:rPr lang="en-US" dirty="0" smtClean="0"/>
            <a:t>Zonal statistics using </a:t>
          </a:r>
          <a:r>
            <a:rPr lang="en-US" dirty="0" err="1" smtClean="0"/>
            <a:t>BnDSM</a:t>
          </a:r>
          <a:r>
            <a:rPr lang="en-US" dirty="0" smtClean="0"/>
            <a:t> as mask</a:t>
          </a:r>
          <a:endParaRPr lang="en-US" dirty="0"/>
        </a:p>
      </dgm:t>
    </dgm:pt>
    <dgm:pt modelId="{B1C8D937-3E91-4744-852A-7D7CB439DA23}" type="parTrans" cxnId="{F5027026-EA84-45F0-BFB9-E85829155FE6}">
      <dgm:prSet/>
      <dgm:spPr/>
      <dgm:t>
        <a:bodyPr/>
        <a:lstStyle/>
        <a:p>
          <a:endParaRPr lang="en-US"/>
        </a:p>
      </dgm:t>
    </dgm:pt>
    <dgm:pt modelId="{868845C7-277E-4B36-BD2F-C2B5D0A2AA25}" type="sibTrans" cxnId="{F5027026-EA84-45F0-BFB9-E85829155FE6}">
      <dgm:prSet/>
      <dgm:spPr/>
      <dgm:t>
        <a:bodyPr/>
        <a:lstStyle/>
        <a:p>
          <a:endParaRPr lang="en-US"/>
        </a:p>
      </dgm:t>
    </dgm:pt>
    <dgm:pt modelId="{359303D2-8D04-4AD2-AB6E-04E61263910E}">
      <dgm:prSet phldrT="[Text]" custT="1"/>
      <dgm:spPr>
        <a:solidFill>
          <a:schemeClr val="bg1"/>
        </a:solidFill>
      </dgm:spPr>
      <dgm:t>
        <a:bodyPr/>
        <a:lstStyle/>
        <a:p>
          <a:r>
            <a:rPr lang="en-US" sz="1900" dirty="0" smtClean="0">
              <a:solidFill>
                <a:schemeClr val="tx1"/>
              </a:solidFill>
            </a:rPr>
            <a:t>LOD1</a:t>
          </a:r>
          <a:endParaRPr lang="en-US" sz="1900" dirty="0">
            <a:solidFill>
              <a:schemeClr val="tx1"/>
            </a:solidFill>
          </a:endParaRPr>
        </a:p>
      </dgm:t>
    </dgm:pt>
    <dgm:pt modelId="{82E85A83-85EE-4912-B9E2-A3D60C494D3B}" type="parTrans" cxnId="{D0AF5B2C-28F8-41B4-902F-AC16941BBACE}">
      <dgm:prSet/>
      <dgm:spPr/>
      <dgm:t>
        <a:bodyPr/>
        <a:lstStyle/>
        <a:p>
          <a:endParaRPr lang="en-US"/>
        </a:p>
      </dgm:t>
    </dgm:pt>
    <dgm:pt modelId="{64B181C4-E0D2-4A1F-9365-107B290DE341}" type="sibTrans" cxnId="{D0AF5B2C-28F8-41B4-902F-AC16941BBACE}">
      <dgm:prSet/>
      <dgm:spPr/>
      <dgm:t>
        <a:bodyPr/>
        <a:lstStyle/>
        <a:p>
          <a:endParaRPr lang="en-US"/>
        </a:p>
      </dgm:t>
    </dgm:pt>
    <dgm:pt modelId="{54B3858E-82C5-4282-A7C0-6B089517C494}" type="pres">
      <dgm:prSet presAssocID="{6C91A9C1-8710-4ED0-BBFA-B4EE8B5CBF5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B0C9536-BCCF-456C-BB70-2A9D61C82436}" type="pres">
      <dgm:prSet presAssocID="{359303D2-8D04-4AD2-AB6E-04E61263910E}" presName="boxAndChildren" presStyleCnt="0"/>
      <dgm:spPr/>
    </dgm:pt>
    <dgm:pt modelId="{E700DD1C-0038-4EA0-B2A9-EFE95C3136CE}" type="pres">
      <dgm:prSet presAssocID="{359303D2-8D04-4AD2-AB6E-04E61263910E}" presName="parentTextBox" presStyleLbl="node1" presStyleIdx="0" presStyleCnt="5"/>
      <dgm:spPr/>
      <dgm:t>
        <a:bodyPr/>
        <a:lstStyle/>
        <a:p>
          <a:endParaRPr lang="en-US"/>
        </a:p>
      </dgm:t>
    </dgm:pt>
    <dgm:pt modelId="{71EF31B5-E428-4350-8564-C161D01C1484}" type="pres">
      <dgm:prSet presAssocID="{868845C7-277E-4B36-BD2F-C2B5D0A2AA25}" presName="sp" presStyleCnt="0"/>
      <dgm:spPr/>
    </dgm:pt>
    <dgm:pt modelId="{C4219388-48E2-4344-9D46-E5366B4F73E8}" type="pres">
      <dgm:prSet presAssocID="{0C7CEE0B-1D2D-4416-AB72-0254A5344C15}" presName="arrowAndChildren" presStyleCnt="0"/>
      <dgm:spPr/>
    </dgm:pt>
    <dgm:pt modelId="{6A8B9EC9-C04C-4A0B-9038-F576B0153FE1}" type="pres">
      <dgm:prSet presAssocID="{0C7CEE0B-1D2D-4416-AB72-0254A5344C15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1D873E05-CE97-4F4E-8523-E37CE3AC51C5}" type="pres">
      <dgm:prSet presAssocID="{4CFD559D-98C5-471A-98E8-962C309FD647}" presName="sp" presStyleCnt="0"/>
      <dgm:spPr/>
    </dgm:pt>
    <dgm:pt modelId="{2E99AF67-B7C5-4EE1-BB50-61A38AD9684C}" type="pres">
      <dgm:prSet presAssocID="{97202095-1709-4A78-B772-F983F4AD1664}" presName="arrowAndChildren" presStyleCnt="0"/>
      <dgm:spPr/>
    </dgm:pt>
    <dgm:pt modelId="{B31947D6-61E1-4B51-BE6A-339B7B5EEA1E}" type="pres">
      <dgm:prSet presAssocID="{97202095-1709-4A78-B772-F983F4AD1664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9C45368F-C17E-484D-8DEA-05B881A8877A}" type="pres">
      <dgm:prSet presAssocID="{97202095-1709-4A78-B772-F983F4AD1664}" presName="arrow" presStyleLbl="node1" presStyleIdx="2" presStyleCnt="5" custLinFactNeighborY="3999"/>
      <dgm:spPr/>
      <dgm:t>
        <a:bodyPr/>
        <a:lstStyle/>
        <a:p>
          <a:endParaRPr lang="en-US"/>
        </a:p>
      </dgm:t>
    </dgm:pt>
    <dgm:pt modelId="{AEABCE3A-7E24-4D41-B266-0CC2FA436347}" type="pres">
      <dgm:prSet presAssocID="{97202095-1709-4A78-B772-F983F4AD1664}" presName="descendantArrow" presStyleCnt="0"/>
      <dgm:spPr/>
    </dgm:pt>
    <dgm:pt modelId="{F1E342E7-0AC6-4CFD-A6A0-83605CE2EC59}" type="pres">
      <dgm:prSet presAssocID="{F833C931-7FF2-4C89-9BFC-D83B0F6E0E68}" presName="childTextArrow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7600E5-6F6F-4F63-B432-5D6C48E132E9}" type="pres">
      <dgm:prSet presAssocID="{AE516C85-5F31-4177-A225-76E4CDCD1C71}" presName="sp" presStyleCnt="0"/>
      <dgm:spPr/>
    </dgm:pt>
    <dgm:pt modelId="{EA7AE5B6-B951-4CCD-A98F-3F2F5BFE682F}" type="pres">
      <dgm:prSet presAssocID="{AB715350-2921-42AF-8440-03797466602A}" presName="arrowAndChildren" presStyleCnt="0"/>
      <dgm:spPr/>
    </dgm:pt>
    <dgm:pt modelId="{B7185EFE-CD22-4CE6-9FBF-925E302BC666}" type="pres">
      <dgm:prSet presAssocID="{AB715350-2921-42AF-8440-03797466602A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17E8501F-EBEB-4051-982A-BA5808BA4790}" type="pres">
      <dgm:prSet presAssocID="{AB715350-2921-42AF-8440-03797466602A}" presName="arrow" presStyleLbl="node1" presStyleIdx="3" presStyleCnt="5"/>
      <dgm:spPr/>
      <dgm:t>
        <a:bodyPr/>
        <a:lstStyle/>
        <a:p>
          <a:endParaRPr lang="en-US"/>
        </a:p>
      </dgm:t>
    </dgm:pt>
    <dgm:pt modelId="{30BFF2F7-6BE7-4B86-ADC4-80F1CB73859B}" type="pres">
      <dgm:prSet presAssocID="{AB715350-2921-42AF-8440-03797466602A}" presName="descendantArrow" presStyleCnt="0"/>
      <dgm:spPr/>
    </dgm:pt>
    <dgm:pt modelId="{67488A3E-C218-4A52-9528-FD83A010254A}" type="pres">
      <dgm:prSet presAssocID="{B6F10B7F-864A-4205-B6FA-C670E608400F}" presName="childTextArrow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EC3B39-C426-476D-A6AC-9DD4530BC66C}" type="pres">
      <dgm:prSet presAssocID="{7C3D9CF8-29A2-4384-B889-9620F5DE5451}" presName="sp" presStyleCnt="0"/>
      <dgm:spPr/>
    </dgm:pt>
    <dgm:pt modelId="{76B72632-E365-4271-BA02-ABA3733F9E2B}" type="pres">
      <dgm:prSet presAssocID="{C17361E5-2EB1-4498-A39A-D6248D8F8A68}" presName="arrowAndChildren" presStyleCnt="0"/>
      <dgm:spPr/>
    </dgm:pt>
    <dgm:pt modelId="{BEC9DEFD-6DDF-420E-BCB6-612BD5E3040F}" type="pres">
      <dgm:prSet presAssocID="{C17361E5-2EB1-4498-A39A-D6248D8F8A68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CDC4899D-59E4-4F8E-B48D-27CEBB4CC029}" type="pres">
      <dgm:prSet presAssocID="{C17361E5-2EB1-4498-A39A-D6248D8F8A68}" presName="arrow" presStyleLbl="node1" presStyleIdx="4" presStyleCnt="5" custLinFactNeighborX="-1759"/>
      <dgm:spPr/>
      <dgm:t>
        <a:bodyPr/>
        <a:lstStyle/>
        <a:p>
          <a:endParaRPr lang="en-US"/>
        </a:p>
      </dgm:t>
    </dgm:pt>
    <dgm:pt modelId="{86E4BE96-83A2-4998-8178-E146BD766D6D}" type="pres">
      <dgm:prSet presAssocID="{C17361E5-2EB1-4498-A39A-D6248D8F8A68}" presName="descendantArrow" presStyleCnt="0"/>
      <dgm:spPr/>
    </dgm:pt>
    <dgm:pt modelId="{3591AE5F-85C0-4D66-98F6-0ACA93381EAC}" type="pres">
      <dgm:prSet presAssocID="{D33D2675-ABCF-4211-BC6A-2C14BC0AC36E}" presName="childTextArrow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3E7E55-8401-469B-8CB6-D6E5366AA5B4}" type="pres">
      <dgm:prSet presAssocID="{9E41BF37-57E6-4260-AC3C-AA1F39C3BC64}" presName="childTextArrow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A42E83-FBA6-4D84-8F93-451EBF4468E6}" type="presOf" srcId="{AB715350-2921-42AF-8440-03797466602A}" destId="{B7185EFE-CD22-4CE6-9FBF-925E302BC666}" srcOrd="0" destOrd="0" presId="urn:microsoft.com/office/officeart/2005/8/layout/process4"/>
    <dgm:cxn modelId="{D0AF5B2C-28F8-41B4-902F-AC16941BBACE}" srcId="{6C91A9C1-8710-4ED0-BBFA-B4EE8B5CBF55}" destId="{359303D2-8D04-4AD2-AB6E-04E61263910E}" srcOrd="4" destOrd="0" parTransId="{82E85A83-85EE-4912-B9E2-A3D60C494D3B}" sibTransId="{64B181C4-E0D2-4A1F-9365-107B290DE341}"/>
    <dgm:cxn modelId="{975B0C72-ED8D-4751-A8E5-0A025A784D07}" srcId="{6C91A9C1-8710-4ED0-BBFA-B4EE8B5CBF55}" destId="{C17361E5-2EB1-4498-A39A-D6248D8F8A68}" srcOrd="0" destOrd="0" parTransId="{4FF8C79D-B708-4B1F-A866-6FCEE86EA52C}" sibTransId="{7C3D9CF8-29A2-4384-B889-9620F5DE5451}"/>
    <dgm:cxn modelId="{EA86272E-8CBF-4C13-9487-056144C00A1C}" srcId="{6C91A9C1-8710-4ED0-BBFA-B4EE8B5CBF55}" destId="{AB715350-2921-42AF-8440-03797466602A}" srcOrd="1" destOrd="0" parTransId="{CD04AE34-56FC-4DE2-8348-4758A685BE3B}" sibTransId="{AE516C85-5F31-4177-A225-76E4CDCD1C71}"/>
    <dgm:cxn modelId="{C58ED78D-A026-4B66-B789-E8434B8D1E6E}" type="presOf" srcId="{97202095-1709-4A78-B772-F983F4AD1664}" destId="{9C45368F-C17E-484D-8DEA-05B881A8877A}" srcOrd="1" destOrd="0" presId="urn:microsoft.com/office/officeart/2005/8/layout/process4"/>
    <dgm:cxn modelId="{AD65F744-EE18-42C9-A46E-CD04881315F5}" type="presOf" srcId="{6C91A9C1-8710-4ED0-BBFA-B4EE8B5CBF55}" destId="{54B3858E-82C5-4282-A7C0-6B089517C494}" srcOrd="0" destOrd="0" presId="urn:microsoft.com/office/officeart/2005/8/layout/process4"/>
    <dgm:cxn modelId="{BEC8216B-6558-4D8D-906B-FF0D1FA03211}" srcId="{97202095-1709-4A78-B772-F983F4AD1664}" destId="{F833C931-7FF2-4C89-9BFC-D83B0F6E0E68}" srcOrd="0" destOrd="0" parTransId="{7D370058-76DD-49BA-A8D7-8B5E12888FF8}" sibTransId="{236B35FD-1C44-4A42-AEF2-94C2F1F593F5}"/>
    <dgm:cxn modelId="{6CF97B44-7C1B-4B3B-9645-71FE0FB610ED}" type="presOf" srcId="{97202095-1709-4A78-B772-F983F4AD1664}" destId="{B31947D6-61E1-4B51-BE6A-339B7B5EEA1E}" srcOrd="0" destOrd="0" presId="urn:microsoft.com/office/officeart/2005/8/layout/process4"/>
    <dgm:cxn modelId="{B14B0A1D-7444-4525-B0F8-E64179C4B1CA}" srcId="{6C91A9C1-8710-4ED0-BBFA-B4EE8B5CBF55}" destId="{97202095-1709-4A78-B772-F983F4AD1664}" srcOrd="2" destOrd="0" parTransId="{06510557-BC0E-4CF8-9807-97C66576F625}" sibTransId="{4CFD559D-98C5-471A-98E8-962C309FD647}"/>
    <dgm:cxn modelId="{57DC41B9-711F-457A-8677-9E2A5C497D59}" type="presOf" srcId="{0C7CEE0B-1D2D-4416-AB72-0254A5344C15}" destId="{6A8B9EC9-C04C-4A0B-9038-F576B0153FE1}" srcOrd="0" destOrd="0" presId="urn:microsoft.com/office/officeart/2005/8/layout/process4"/>
    <dgm:cxn modelId="{6315D4E6-A1F6-487A-8EBE-D22C8D947058}" type="presOf" srcId="{D33D2675-ABCF-4211-BC6A-2C14BC0AC36E}" destId="{3591AE5F-85C0-4D66-98F6-0ACA93381EAC}" srcOrd="0" destOrd="0" presId="urn:microsoft.com/office/officeart/2005/8/layout/process4"/>
    <dgm:cxn modelId="{9674CB95-33F9-4483-9A44-EB7C97D82C2E}" type="presOf" srcId="{F833C931-7FF2-4C89-9BFC-D83B0F6E0E68}" destId="{F1E342E7-0AC6-4CFD-A6A0-83605CE2EC59}" srcOrd="0" destOrd="0" presId="urn:microsoft.com/office/officeart/2005/8/layout/process4"/>
    <dgm:cxn modelId="{4475F8CC-F014-40BD-9D72-C13E98A1255B}" type="presOf" srcId="{B6F10B7F-864A-4205-B6FA-C670E608400F}" destId="{67488A3E-C218-4A52-9528-FD83A010254A}" srcOrd="0" destOrd="0" presId="urn:microsoft.com/office/officeart/2005/8/layout/process4"/>
    <dgm:cxn modelId="{F5027026-EA84-45F0-BFB9-E85829155FE6}" srcId="{6C91A9C1-8710-4ED0-BBFA-B4EE8B5CBF55}" destId="{0C7CEE0B-1D2D-4416-AB72-0254A5344C15}" srcOrd="3" destOrd="0" parTransId="{B1C8D937-3E91-4744-852A-7D7CB439DA23}" sibTransId="{868845C7-277E-4B36-BD2F-C2B5D0A2AA25}"/>
    <dgm:cxn modelId="{7EF6CBA5-6335-4280-BED2-6FAB0C0BD67A}" type="presOf" srcId="{AB715350-2921-42AF-8440-03797466602A}" destId="{17E8501F-EBEB-4051-982A-BA5808BA4790}" srcOrd="1" destOrd="0" presId="urn:microsoft.com/office/officeart/2005/8/layout/process4"/>
    <dgm:cxn modelId="{32195EC6-7C6F-4BE3-8B2D-3D4F728821DB}" srcId="{AB715350-2921-42AF-8440-03797466602A}" destId="{B6F10B7F-864A-4205-B6FA-C670E608400F}" srcOrd="0" destOrd="0" parTransId="{FD61D63F-4E5B-44AA-A7EA-CFBB3E6FA394}" sibTransId="{29608104-56AC-463E-B571-0CAA7FB1BD12}"/>
    <dgm:cxn modelId="{3C48C93B-CDC4-47B9-AB3E-75F9F6303824}" type="presOf" srcId="{C17361E5-2EB1-4498-A39A-D6248D8F8A68}" destId="{CDC4899D-59E4-4F8E-B48D-27CEBB4CC029}" srcOrd="1" destOrd="0" presId="urn:microsoft.com/office/officeart/2005/8/layout/process4"/>
    <dgm:cxn modelId="{1EC8E1AB-84AF-4157-B356-0F4C375481D3}" srcId="{C17361E5-2EB1-4498-A39A-D6248D8F8A68}" destId="{D33D2675-ABCF-4211-BC6A-2C14BC0AC36E}" srcOrd="0" destOrd="0" parTransId="{EF4A9D9B-5015-4ADB-B3F7-EE3BFDE6FE56}" sibTransId="{604F3F07-3619-4164-8155-CFBD42148AD6}"/>
    <dgm:cxn modelId="{CF39B0B8-65AF-47B3-8722-22F2A8FBF57C}" type="presOf" srcId="{359303D2-8D04-4AD2-AB6E-04E61263910E}" destId="{E700DD1C-0038-4EA0-B2A9-EFE95C3136CE}" srcOrd="0" destOrd="0" presId="urn:microsoft.com/office/officeart/2005/8/layout/process4"/>
    <dgm:cxn modelId="{4FBA5DD8-9640-4B5E-AE80-A7DE4C7E0B9D}" type="presOf" srcId="{9E41BF37-57E6-4260-AC3C-AA1F39C3BC64}" destId="{553E7E55-8401-469B-8CB6-D6E5366AA5B4}" srcOrd="0" destOrd="0" presId="urn:microsoft.com/office/officeart/2005/8/layout/process4"/>
    <dgm:cxn modelId="{D1B79E33-4AB2-45B0-B24C-2D62D0514E90}" srcId="{C17361E5-2EB1-4498-A39A-D6248D8F8A68}" destId="{9E41BF37-57E6-4260-AC3C-AA1F39C3BC64}" srcOrd="1" destOrd="0" parTransId="{F940B6DA-802B-4D38-9349-2B463A7BA61B}" sibTransId="{365F2E8D-9E95-4FEC-8EBE-67AD14C8CCF8}"/>
    <dgm:cxn modelId="{C9EBA3D9-2DA1-4428-9D89-B836A9037BEF}" type="presOf" srcId="{C17361E5-2EB1-4498-A39A-D6248D8F8A68}" destId="{BEC9DEFD-6DDF-420E-BCB6-612BD5E3040F}" srcOrd="0" destOrd="0" presId="urn:microsoft.com/office/officeart/2005/8/layout/process4"/>
    <dgm:cxn modelId="{01CC09D3-98A9-441F-8BA2-9EF5DCE013EA}" type="presParOf" srcId="{54B3858E-82C5-4282-A7C0-6B089517C494}" destId="{FB0C9536-BCCF-456C-BB70-2A9D61C82436}" srcOrd="0" destOrd="0" presId="urn:microsoft.com/office/officeart/2005/8/layout/process4"/>
    <dgm:cxn modelId="{DE3FF6A0-ED49-4DCF-9509-03BB6DCFB4CB}" type="presParOf" srcId="{FB0C9536-BCCF-456C-BB70-2A9D61C82436}" destId="{E700DD1C-0038-4EA0-B2A9-EFE95C3136CE}" srcOrd="0" destOrd="0" presId="urn:microsoft.com/office/officeart/2005/8/layout/process4"/>
    <dgm:cxn modelId="{B035E7C2-ED82-4954-8B87-7EE1D8B206FB}" type="presParOf" srcId="{54B3858E-82C5-4282-A7C0-6B089517C494}" destId="{71EF31B5-E428-4350-8564-C161D01C1484}" srcOrd="1" destOrd="0" presId="urn:microsoft.com/office/officeart/2005/8/layout/process4"/>
    <dgm:cxn modelId="{F85EFF2B-7252-42C6-886E-C2EC1A2A5C1E}" type="presParOf" srcId="{54B3858E-82C5-4282-A7C0-6B089517C494}" destId="{C4219388-48E2-4344-9D46-E5366B4F73E8}" srcOrd="2" destOrd="0" presId="urn:microsoft.com/office/officeart/2005/8/layout/process4"/>
    <dgm:cxn modelId="{5A37F809-8582-4E4B-8337-480B529D91EF}" type="presParOf" srcId="{C4219388-48E2-4344-9D46-E5366B4F73E8}" destId="{6A8B9EC9-C04C-4A0B-9038-F576B0153FE1}" srcOrd="0" destOrd="0" presId="urn:microsoft.com/office/officeart/2005/8/layout/process4"/>
    <dgm:cxn modelId="{8CC23897-453C-4E13-83F2-18FF24B5BFA6}" type="presParOf" srcId="{54B3858E-82C5-4282-A7C0-6B089517C494}" destId="{1D873E05-CE97-4F4E-8523-E37CE3AC51C5}" srcOrd="3" destOrd="0" presId="urn:microsoft.com/office/officeart/2005/8/layout/process4"/>
    <dgm:cxn modelId="{99CA0DEF-861A-464D-BE10-DA906011F2B5}" type="presParOf" srcId="{54B3858E-82C5-4282-A7C0-6B089517C494}" destId="{2E99AF67-B7C5-4EE1-BB50-61A38AD9684C}" srcOrd="4" destOrd="0" presId="urn:microsoft.com/office/officeart/2005/8/layout/process4"/>
    <dgm:cxn modelId="{90781153-5D62-46D7-BEB1-F9B0A44E3FFE}" type="presParOf" srcId="{2E99AF67-B7C5-4EE1-BB50-61A38AD9684C}" destId="{B31947D6-61E1-4B51-BE6A-339B7B5EEA1E}" srcOrd="0" destOrd="0" presId="urn:microsoft.com/office/officeart/2005/8/layout/process4"/>
    <dgm:cxn modelId="{89D061C2-30EF-497E-A559-3A433419B5C1}" type="presParOf" srcId="{2E99AF67-B7C5-4EE1-BB50-61A38AD9684C}" destId="{9C45368F-C17E-484D-8DEA-05B881A8877A}" srcOrd="1" destOrd="0" presId="urn:microsoft.com/office/officeart/2005/8/layout/process4"/>
    <dgm:cxn modelId="{7EE3ECE2-AD9C-4803-90ED-B56FA8198673}" type="presParOf" srcId="{2E99AF67-B7C5-4EE1-BB50-61A38AD9684C}" destId="{AEABCE3A-7E24-4D41-B266-0CC2FA436347}" srcOrd="2" destOrd="0" presId="urn:microsoft.com/office/officeart/2005/8/layout/process4"/>
    <dgm:cxn modelId="{57EA6018-670D-4770-A115-1FB9173C0D00}" type="presParOf" srcId="{AEABCE3A-7E24-4D41-B266-0CC2FA436347}" destId="{F1E342E7-0AC6-4CFD-A6A0-83605CE2EC59}" srcOrd="0" destOrd="0" presId="urn:microsoft.com/office/officeart/2005/8/layout/process4"/>
    <dgm:cxn modelId="{7AD90574-0159-4B12-AB9C-74860BD2F7BD}" type="presParOf" srcId="{54B3858E-82C5-4282-A7C0-6B089517C494}" destId="{B57600E5-6F6F-4F63-B432-5D6C48E132E9}" srcOrd="5" destOrd="0" presId="urn:microsoft.com/office/officeart/2005/8/layout/process4"/>
    <dgm:cxn modelId="{B4563323-EB60-4D7C-AD84-0AE06DC5566E}" type="presParOf" srcId="{54B3858E-82C5-4282-A7C0-6B089517C494}" destId="{EA7AE5B6-B951-4CCD-A98F-3F2F5BFE682F}" srcOrd="6" destOrd="0" presId="urn:microsoft.com/office/officeart/2005/8/layout/process4"/>
    <dgm:cxn modelId="{426073E0-4A95-4BE7-B5D9-2BF7919C43FA}" type="presParOf" srcId="{EA7AE5B6-B951-4CCD-A98F-3F2F5BFE682F}" destId="{B7185EFE-CD22-4CE6-9FBF-925E302BC666}" srcOrd="0" destOrd="0" presId="urn:microsoft.com/office/officeart/2005/8/layout/process4"/>
    <dgm:cxn modelId="{1D749E68-99D1-4515-9BAA-93190D51C81F}" type="presParOf" srcId="{EA7AE5B6-B951-4CCD-A98F-3F2F5BFE682F}" destId="{17E8501F-EBEB-4051-982A-BA5808BA4790}" srcOrd="1" destOrd="0" presId="urn:microsoft.com/office/officeart/2005/8/layout/process4"/>
    <dgm:cxn modelId="{4FC060D4-908E-418D-8948-A824F05F3B59}" type="presParOf" srcId="{EA7AE5B6-B951-4CCD-A98F-3F2F5BFE682F}" destId="{30BFF2F7-6BE7-4B86-ADC4-80F1CB73859B}" srcOrd="2" destOrd="0" presId="urn:microsoft.com/office/officeart/2005/8/layout/process4"/>
    <dgm:cxn modelId="{B7B1D356-7CBA-4ACB-9AC9-431263E5D670}" type="presParOf" srcId="{30BFF2F7-6BE7-4B86-ADC4-80F1CB73859B}" destId="{67488A3E-C218-4A52-9528-FD83A010254A}" srcOrd="0" destOrd="0" presId="urn:microsoft.com/office/officeart/2005/8/layout/process4"/>
    <dgm:cxn modelId="{82646036-F0EE-4FFB-BDEC-4EE65D72DF5B}" type="presParOf" srcId="{54B3858E-82C5-4282-A7C0-6B089517C494}" destId="{3FEC3B39-C426-476D-A6AC-9DD4530BC66C}" srcOrd="7" destOrd="0" presId="urn:microsoft.com/office/officeart/2005/8/layout/process4"/>
    <dgm:cxn modelId="{85661D2A-534C-4FCE-8549-778C21527446}" type="presParOf" srcId="{54B3858E-82C5-4282-A7C0-6B089517C494}" destId="{76B72632-E365-4271-BA02-ABA3733F9E2B}" srcOrd="8" destOrd="0" presId="urn:microsoft.com/office/officeart/2005/8/layout/process4"/>
    <dgm:cxn modelId="{EC71EF3C-A07F-4655-844B-EA3C9F7E458C}" type="presParOf" srcId="{76B72632-E365-4271-BA02-ABA3733F9E2B}" destId="{BEC9DEFD-6DDF-420E-BCB6-612BD5E3040F}" srcOrd="0" destOrd="0" presId="urn:microsoft.com/office/officeart/2005/8/layout/process4"/>
    <dgm:cxn modelId="{D69445F7-9422-4EBE-9345-C9BE2174E61F}" type="presParOf" srcId="{76B72632-E365-4271-BA02-ABA3733F9E2B}" destId="{CDC4899D-59E4-4F8E-B48D-27CEBB4CC029}" srcOrd="1" destOrd="0" presId="urn:microsoft.com/office/officeart/2005/8/layout/process4"/>
    <dgm:cxn modelId="{129EBF2C-2BEA-4FD0-B8FC-A8D2D192791A}" type="presParOf" srcId="{76B72632-E365-4271-BA02-ABA3733F9E2B}" destId="{86E4BE96-83A2-4998-8178-E146BD766D6D}" srcOrd="2" destOrd="0" presId="urn:microsoft.com/office/officeart/2005/8/layout/process4"/>
    <dgm:cxn modelId="{3F1C8108-D92E-4ECA-B04D-E3F02AB8FDA4}" type="presParOf" srcId="{86E4BE96-83A2-4998-8178-E146BD766D6D}" destId="{3591AE5F-85C0-4D66-98F6-0ACA93381EAC}" srcOrd="0" destOrd="0" presId="urn:microsoft.com/office/officeart/2005/8/layout/process4"/>
    <dgm:cxn modelId="{50F07E17-E21A-456A-8AE3-03F6F9C5B842}" type="presParOf" srcId="{86E4BE96-83A2-4998-8178-E146BD766D6D}" destId="{553E7E55-8401-469B-8CB6-D6E5366AA5B4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91A9C1-8710-4ED0-BBFA-B4EE8B5CBF55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7361E5-2EB1-4498-A39A-D6248D8F8A68}">
      <dgm:prSet phldrT="[Text]"/>
      <dgm:spPr/>
      <dgm:t>
        <a:bodyPr/>
        <a:lstStyle/>
        <a:p>
          <a:r>
            <a:rPr lang="en-US" dirty="0" smtClean="0"/>
            <a:t>Read</a:t>
          </a:r>
          <a:endParaRPr lang="en-US" dirty="0"/>
        </a:p>
      </dgm:t>
    </dgm:pt>
    <dgm:pt modelId="{4FF8C79D-B708-4B1F-A866-6FCEE86EA52C}" type="parTrans" cxnId="{975B0C72-ED8D-4751-A8E5-0A025A784D07}">
      <dgm:prSet/>
      <dgm:spPr/>
      <dgm:t>
        <a:bodyPr/>
        <a:lstStyle/>
        <a:p>
          <a:endParaRPr lang="en-US"/>
        </a:p>
      </dgm:t>
    </dgm:pt>
    <dgm:pt modelId="{7C3D9CF8-29A2-4384-B889-9620F5DE5451}" type="sibTrans" cxnId="{975B0C72-ED8D-4751-A8E5-0A025A784D07}">
      <dgm:prSet/>
      <dgm:spPr/>
      <dgm:t>
        <a:bodyPr/>
        <a:lstStyle/>
        <a:p>
          <a:endParaRPr lang="en-US"/>
        </a:p>
      </dgm:t>
    </dgm:pt>
    <dgm:pt modelId="{D33D2675-ABCF-4211-BC6A-2C14BC0AC36E}">
      <dgm:prSet phldrT="[Text]"/>
      <dgm:spPr/>
      <dgm:t>
        <a:bodyPr/>
        <a:lstStyle/>
        <a:p>
          <a:r>
            <a:rPr lang="en-US" dirty="0" smtClean="0"/>
            <a:t>DSM</a:t>
          </a:r>
          <a:endParaRPr lang="en-US" dirty="0"/>
        </a:p>
      </dgm:t>
    </dgm:pt>
    <dgm:pt modelId="{EF4A9D9B-5015-4ADB-B3F7-EE3BFDE6FE56}" type="parTrans" cxnId="{1EC8E1AB-84AF-4157-B356-0F4C375481D3}">
      <dgm:prSet/>
      <dgm:spPr/>
      <dgm:t>
        <a:bodyPr/>
        <a:lstStyle/>
        <a:p>
          <a:endParaRPr lang="en-US"/>
        </a:p>
      </dgm:t>
    </dgm:pt>
    <dgm:pt modelId="{604F3F07-3619-4164-8155-CFBD42148AD6}" type="sibTrans" cxnId="{1EC8E1AB-84AF-4157-B356-0F4C375481D3}">
      <dgm:prSet/>
      <dgm:spPr/>
      <dgm:t>
        <a:bodyPr/>
        <a:lstStyle/>
        <a:p>
          <a:endParaRPr lang="en-US"/>
        </a:p>
      </dgm:t>
    </dgm:pt>
    <dgm:pt modelId="{9E41BF37-57E6-4260-AC3C-AA1F39C3BC64}">
      <dgm:prSet phldrT="[Text]"/>
      <dgm:spPr/>
      <dgm:t>
        <a:bodyPr/>
        <a:lstStyle/>
        <a:p>
          <a:r>
            <a:rPr lang="en-US" dirty="0" smtClean="0"/>
            <a:t>DTM</a:t>
          </a:r>
          <a:endParaRPr lang="en-US" dirty="0"/>
        </a:p>
      </dgm:t>
    </dgm:pt>
    <dgm:pt modelId="{F940B6DA-802B-4D38-9349-2B463A7BA61B}" type="parTrans" cxnId="{D1B79E33-4AB2-45B0-B24C-2D62D0514E90}">
      <dgm:prSet/>
      <dgm:spPr/>
      <dgm:t>
        <a:bodyPr/>
        <a:lstStyle/>
        <a:p>
          <a:endParaRPr lang="en-US"/>
        </a:p>
      </dgm:t>
    </dgm:pt>
    <dgm:pt modelId="{365F2E8D-9E95-4FEC-8EBE-67AD14C8CCF8}" type="sibTrans" cxnId="{D1B79E33-4AB2-45B0-B24C-2D62D0514E90}">
      <dgm:prSet/>
      <dgm:spPr/>
      <dgm:t>
        <a:bodyPr/>
        <a:lstStyle/>
        <a:p>
          <a:endParaRPr lang="en-US"/>
        </a:p>
      </dgm:t>
    </dgm:pt>
    <dgm:pt modelId="{AB715350-2921-42AF-8440-03797466602A}">
      <dgm:prSet phldrT="[Text]"/>
      <dgm:spPr/>
      <dgm:t>
        <a:bodyPr/>
        <a:lstStyle/>
        <a:p>
          <a:r>
            <a:rPr lang="en-US" dirty="0" smtClean="0"/>
            <a:t>Subtract DSM and DTM</a:t>
          </a:r>
          <a:endParaRPr lang="en-US" dirty="0"/>
        </a:p>
      </dgm:t>
    </dgm:pt>
    <dgm:pt modelId="{CD04AE34-56FC-4DE2-8348-4758A685BE3B}" type="parTrans" cxnId="{EA86272E-8CBF-4C13-9487-056144C00A1C}">
      <dgm:prSet/>
      <dgm:spPr/>
      <dgm:t>
        <a:bodyPr/>
        <a:lstStyle/>
        <a:p>
          <a:endParaRPr lang="en-US"/>
        </a:p>
      </dgm:t>
    </dgm:pt>
    <dgm:pt modelId="{AE516C85-5F31-4177-A225-76E4CDCD1C71}" type="sibTrans" cxnId="{EA86272E-8CBF-4C13-9487-056144C00A1C}">
      <dgm:prSet/>
      <dgm:spPr/>
      <dgm:t>
        <a:bodyPr/>
        <a:lstStyle/>
        <a:p>
          <a:endParaRPr lang="en-US"/>
        </a:p>
      </dgm:t>
    </dgm:pt>
    <dgm:pt modelId="{B6F10B7F-864A-4205-B6FA-C670E608400F}">
      <dgm:prSet phldrT="[Text]"/>
      <dgm:spPr/>
      <dgm:t>
        <a:bodyPr/>
        <a:lstStyle/>
        <a:p>
          <a:r>
            <a:rPr lang="en-US" dirty="0" smtClean="0"/>
            <a:t>                                 </a:t>
          </a:r>
          <a:r>
            <a:rPr lang="en-US" dirty="0" err="1" smtClean="0"/>
            <a:t>nDSM</a:t>
          </a:r>
          <a:r>
            <a:rPr lang="en-US" dirty="0" smtClean="0"/>
            <a:t>			 </a:t>
          </a:r>
          <a:endParaRPr lang="en-US" dirty="0"/>
        </a:p>
      </dgm:t>
    </dgm:pt>
    <dgm:pt modelId="{FD61D63F-4E5B-44AA-A7EA-CFBB3E6FA394}" type="parTrans" cxnId="{32195EC6-7C6F-4BE3-8B2D-3D4F728821DB}">
      <dgm:prSet/>
      <dgm:spPr/>
      <dgm:t>
        <a:bodyPr/>
        <a:lstStyle/>
        <a:p>
          <a:endParaRPr lang="en-US"/>
        </a:p>
      </dgm:t>
    </dgm:pt>
    <dgm:pt modelId="{29608104-56AC-463E-B571-0CAA7FB1BD12}" type="sibTrans" cxnId="{32195EC6-7C6F-4BE3-8B2D-3D4F728821DB}">
      <dgm:prSet/>
      <dgm:spPr/>
      <dgm:t>
        <a:bodyPr/>
        <a:lstStyle/>
        <a:p>
          <a:endParaRPr lang="en-US"/>
        </a:p>
      </dgm:t>
    </dgm:pt>
    <dgm:pt modelId="{97202095-1709-4A78-B772-F983F4AD1664}">
      <dgm:prSet phldrT="[Text]"/>
      <dgm:spPr/>
      <dgm:t>
        <a:bodyPr/>
        <a:lstStyle/>
        <a:p>
          <a:r>
            <a:rPr lang="en-US" dirty="0" err="1" smtClean="0"/>
            <a:t>nDSM</a:t>
          </a:r>
          <a:r>
            <a:rPr lang="en-US" dirty="0" smtClean="0"/>
            <a:t>&gt;Threshold</a:t>
          </a:r>
          <a:endParaRPr lang="en-US" dirty="0"/>
        </a:p>
      </dgm:t>
    </dgm:pt>
    <dgm:pt modelId="{06510557-BC0E-4CF8-9807-97C66576F625}" type="parTrans" cxnId="{B14B0A1D-7444-4525-B0F8-E64179C4B1CA}">
      <dgm:prSet/>
      <dgm:spPr/>
      <dgm:t>
        <a:bodyPr/>
        <a:lstStyle/>
        <a:p>
          <a:endParaRPr lang="en-US"/>
        </a:p>
      </dgm:t>
    </dgm:pt>
    <dgm:pt modelId="{4CFD559D-98C5-471A-98E8-962C309FD647}" type="sibTrans" cxnId="{B14B0A1D-7444-4525-B0F8-E64179C4B1CA}">
      <dgm:prSet/>
      <dgm:spPr/>
      <dgm:t>
        <a:bodyPr/>
        <a:lstStyle/>
        <a:p>
          <a:endParaRPr lang="en-US"/>
        </a:p>
      </dgm:t>
    </dgm:pt>
    <dgm:pt modelId="{F833C931-7FF2-4C89-9BFC-D83B0F6E0E68}">
      <dgm:prSet phldrT="[Text]"/>
      <dgm:spPr/>
      <dgm:t>
        <a:bodyPr/>
        <a:lstStyle/>
        <a:p>
          <a:r>
            <a:rPr lang="en-US" dirty="0" err="1" smtClean="0"/>
            <a:t>BnDSM</a:t>
          </a:r>
          <a:endParaRPr lang="en-US" dirty="0"/>
        </a:p>
      </dgm:t>
    </dgm:pt>
    <dgm:pt modelId="{7D370058-76DD-49BA-A8D7-8B5E12888FF8}" type="parTrans" cxnId="{BEC8216B-6558-4D8D-906B-FF0D1FA03211}">
      <dgm:prSet/>
      <dgm:spPr/>
      <dgm:t>
        <a:bodyPr/>
        <a:lstStyle/>
        <a:p>
          <a:endParaRPr lang="en-US"/>
        </a:p>
      </dgm:t>
    </dgm:pt>
    <dgm:pt modelId="{236B35FD-1C44-4A42-AEF2-94C2F1F593F5}" type="sibTrans" cxnId="{BEC8216B-6558-4D8D-906B-FF0D1FA03211}">
      <dgm:prSet/>
      <dgm:spPr/>
      <dgm:t>
        <a:bodyPr/>
        <a:lstStyle/>
        <a:p>
          <a:endParaRPr lang="en-US"/>
        </a:p>
      </dgm:t>
    </dgm:pt>
    <dgm:pt modelId="{0C7CEE0B-1D2D-4416-AB72-0254A5344C15}">
      <dgm:prSet phldrT="[Text]"/>
      <dgm:spPr/>
      <dgm:t>
        <a:bodyPr/>
        <a:lstStyle/>
        <a:p>
          <a:r>
            <a:rPr lang="en-US" dirty="0" err="1" smtClean="0"/>
            <a:t>Polygonize</a:t>
          </a:r>
          <a:endParaRPr lang="en-US" dirty="0"/>
        </a:p>
      </dgm:t>
    </dgm:pt>
    <dgm:pt modelId="{B1C8D937-3E91-4744-852A-7D7CB439DA23}" type="parTrans" cxnId="{F5027026-EA84-45F0-BFB9-E85829155FE6}">
      <dgm:prSet/>
      <dgm:spPr/>
      <dgm:t>
        <a:bodyPr/>
        <a:lstStyle/>
        <a:p>
          <a:endParaRPr lang="en-US"/>
        </a:p>
      </dgm:t>
    </dgm:pt>
    <dgm:pt modelId="{868845C7-277E-4B36-BD2F-C2B5D0A2AA25}" type="sibTrans" cxnId="{F5027026-EA84-45F0-BFB9-E85829155FE6}">
      <dgm:prSet/>
      <dgm:spPr/>
      <dgm:t>
        <a:bodyPr/>
        <a:lstStyle/>
        <a:p>
          <a:endParaRPr lang="en-US"/>
        </a:p>
      </dgm:t>
    </dgm:pt>
    <dgm:pt modelId="{359303D2-8D04-4AD2-AB6E-04E61263910E}">
      <dgm:prSet phldrT="[Text]" custT="1"/>
      <dgm:spPr>
        <a:solidFill>
          <a:schemeClr val="bg1"/>
        </a:solidFill>
      </dgm:spPr>
      <dgm:t>
        <a:bodyPr/>
        <a:lstStyle/>
        <a:p>
          <a:r>
            <a:rPr lang="en-US" sz="1900" dirty="0" smtClean="0">
              <a:solidFill>
                <a:schemeClr val="tx1"/>
              </a:solidFill>
            </a:rPr>
            <a:t>LOD1</a:t>
          </a:r>
          <a:endParaRPr lang="en-US" sz="1900" dirty="0">
            <a:solidFill>
              <a:schemeClr val="tx1"/>
            </a:solidFill>
          </a:endParaRPr>
        </a:p>
      </dgm:t>
    </dgm:pt>
    <dgm:pt modelId="{82E85A83-85EE-4912-B9E2-A3D60C494D3B}" type="parTrans" cxnId="{D0AF5B2C-28F8-41B4-902F-AC16941BBACE}">
      <dgm:prSet/>
      <dgm:spPr/>
      <dgm:t>
        <a:bodyPr/>
        <a:lstStyle/>
        <a:p>
          <a:endParaRPr lang="en-US"/>
        </a:p>
      </dgm:t>
    </dgm:pt>
    <dgm:pt modelId="{64B181C4-E0D2-4A1F-9365-107B290DE341}" type="sibTrans" cxnId="{D0AF5B2C-28F8-41B4-902F-AC16941BBACE}">
      <dgm:prSet/>
      <dgm:spPr/>
      <dgm:t>
        <a:bodyPr/>
        <a:lstStyle/>
        <a:p>
          <a:endParaRPr lang="en-US"/>
        </a:p>
      </dgm:t>
    </dgm:pt>
    <dgm:pt modelId="{54B3858E-82C5-4282-A7C0-6B089517C494}" type="pres">
      <dgm:prSet presAssocID="{6C91A9C1-8710-4ED0-BBFA-B4EE8B5CBF5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B0C9536-BCCF-456C-BB70-2A9D61C82436}" type="pres">
      <dgm:prSet presAssocID="{359303D2-8D04-4AD2-AB6E-04E61263910E}" presName="boxAndChildren" presStyleCnt="0"/>
      <dgm:spPr/>
    </dgm:pt>
    <dgm:pt modelId="{E700DD1C-0038-4EA0-B2A9-EFE95C3136CE}" type="pres">
      <dgm:prSet presAssocID="{359303D2-8D04-4AD2-AB6E-04E61263910E}" presName="parentTextBox" presStyleLbl="node1" presStyleIdx="0" presStyleCnt="5"/>
      <dgm:spPr/>
      <dgm:t>
        <a:bodyPr/>
        <a:lstStyle/>
        <a:p>
          <a:endParaRPr lang="en-US"/>
        </a:p>
      </dgm:t>
    </dgm:pt>
    <dgm:pt modelId="{71EF31B5-E428-4350-8564-C161D01C1484}" type="pres">
      <dgm:prSet presAssocID="{868845C7-277E-4B36-BD2F-C2B5D0A2AA25}" presName="sp" presStyleCnt="0"/>
      <dgm:spPr/>
    </dgm:pt>
    <dgm:pt modelId="{C4219388-48E2-4344-9D46-E5366B4F73E8}" type="pres">
      <dgm:prSet presAssocID="{0C7CEE0B-1D2D-4416-AB72-0254A5344C15}" presName="arrowAndChildren" presStyleCnt="0"/>
      <dgm:spPr/>
    </dgm:pt>
    <dgm:pt modelId="{6A8B9EC9-C04C-4A0B-9038-F576B0153FE1}" type="pres">
      <dgm:prSet presAssocID="{0C7CEE0B-1D2D-4416-AB72-0254A5344C15}" presName="parentTextArrow" presStyleLbl="node1" presStyleIdx="1" presStyleCnt="5" custLinFactNeighborX="-4553"/>
      <dgm:spPr/>
      <dgm:t>
        <a:bodyPr/>
        <a:lstStyle/>
        <a:p>
          <a:endParaRPr lang="en-US"/>
        </a:p>
      </dgm:t>
    </dgm:pt>
    <dgm:pt modelId="{1D873E05-CE97-4F4E-8523-E37CE3AC51C5}" type="pres">
      <dgm:prSet presAssocID="{4CFD559D-98C5-471A-98E8-962C309FD647}" presName="sp" presStyleCnt="0"/>
      <dgm:spPr/>
    </dgm:pt>
    <dgm:pt modelId="{2E99AF67-B7C5-4EE1-BB50-61A38AD9684C}" type="pres">
      <dgm:prSet presAssocID="{97202095-1709-4A78-B772-F983F4AD1664}" presName="arrowAndChildren" presStyleCnt="0"/>
      <dgm:spPr/>
    </dgm:pt>
    <dgm:pt modelId="{B31947D6-61E1-4B51-BE6A-339B7B5EEA1E}" type="pres">
      <dgm:prSet presAssocID="{97202095-1709-4A78-B772-F983F4AD1664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9C45368F-C17E-484D-8DEA-05B881A8877A}" type="pres">
      <dgm:prSet presAssocID="{97202095-1709-4A78-B772-F983F4AD1664}" presName="arrow" presStyleLbl="node1" presStyleIdx="2" presStyleCnt="5" custLinFactNeighborY="3999"/>
      <dgm:spPr/>
      <dgm:t>
        <a:bodyPr/>
        <a:lstStyle/>
        <a:p>
          <a:endParaRPr lang="en-US"/>
        </a:p>
      </dgm:t>
    </dgm:pt>
    <dgm:pt modelId="{AEABCE3A-7E24-4D41-B266-0CC2FA436347}" type="pres">
      <dgm:prSet presAssocID="{97202095-1709-4A78-B772-F983F4AD1664}" presName="descendantArrow" presStyleCnt="0"/>
      <dgm:spPr/>
    </dgm:pt>
    <dgm:pt modelId="{F1E342E7-0AC6-4CFD-A6A0-83605CE2EC59}" type="pres">
      <dgm:prSet presAssocID="{F833C931-7FF2-4C89-9BFC-D83B0F6E0E68}" presName="childTextArrow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7600E5-6F6F-4F63-B432-5D6C48E132E9}" type="pres">
      <dgm:prSet presAssocID="{AE516C85-5F31-4177-A225-76E4CDCD1C71}" presName="sp" presStyleCnt="0"/>
      <dgm:spPr/>
    </dgm:pt>
    <dgm:pt modelId="{EA7AE5B6-B951-4CCD-A98F-3F2F5BFE682F}" type="pres">
      <dgm:prSet presAssocID="{AB715350-2921-42AF-8440-03797466602A}" presName="arrowAndChildren" presStyleCnt="0"/>
      <dgm:spPr/>
    </dgm:pt>
    <dgm:pt modelId="{B7185EFE-CD22-4CE6-9FBF-925E302BC666}" type="pres">
      <dgm:prSet presAssocID="{AB715350-2921-42AF-8440-03797466602A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17E8501F-EBEB-4051-982A-BA5808BA4790}" type="pres">
      <dgm:prSet presAssocID="{AB715350-2921-42AF-8440-03797466602A}" presName="arrow" presStyleLbl="node1" presStyleIdx="3" presStyleCnt="5"/>
      <dgm:spPr/>
      <dgm:t>
        <a:bodyPr/>
        <a:lstStyle/>
        <a:p>
          <a:endParaRPr lang="en-US"/>
        </a:p>
      </dgm:t>
    </dgm:pt>
    <dgm:pt modelId="{30BFF2F7-6BE7-4B86-ADC4-80F1CB73859B}" type="pres">
      <dgm:prSet presAssocID="{AB715350-2921-42AF-8440-03797466602A}" presName="descendantArrow" presStyleCnt="0"/>
      <dgm:spPr/>
    </dgm:pt>
    <dgm:pt modelId="{67488A3E-C218-4A52-9528-FD83A010254A}" type="pres">
      <dgm:prSet presAssocID="{B6F10B7F-864A-4205-B6FA-C670E608400F}" presName="childTextArrow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EC3B39-C426-476D-A6AC-9DD4530BC66C}" type="pres">
      <dgm:prSet presAssocID="{7C3D9CF8-29A2-4384-B889-9620F5DE5451}" presName="sp" presStyleCnt="0"/>
      <dgm:spPr/>
    </dgm:pt>
    <dgm:pt modelId="{76B72632-E365-4271-BA02-ABA3733F9E2B}" type="pres">
      <dgm:prSet presAssocID="{C17361E5-2EB1-4498-A39A-D6248D8F8A68}" presName="arrowAndChildren" presStyleCnt="0"/>
      <dgm:spPr/>
    </dgm:pt>
    <dgm:pt modelId="{BEC9DEFD-6DDF-420E-BCB6-612BD5E3040F}" type="pres">
      <dgm:prSet presAssocID="{C17361E5-2EB1-4498-A39A-D6248D8F8A68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CDC4899D-59E4-4F8E-B48D-27CEBB4CC029}" type="pres">
      <dgm:prSet presAssocID="{C17361E5-2EB1-4498-A39A-D6248D8F8A68}" presName="arrow" presStyleLbl="node1" presStyleIdx="4" presStyleCnt="5" custLinFactNeighborX="-7008" custLinFactNeighborY="-50221"/>
      <dgm:spPr/>
      <dgm:t>
        <a:bodyPr/>
        <a:lstStyle/>
        <a:p>
          <a:endParaRPr lang="en-US"/>
        </a:p>
      </dgm:t>
    </dgm:pt>
    <dgm:pt modelId="{86E4BE96-83A2-4998-8178-E146BD766D6D}" type="pres">
      <dgm:prSet presAssocID="{C17361E5-2EB1-4498-A39A-D6248D8F8A68}" presName="descendantArrow" presStyleCnt="0"/>
      <dgm:spPr/>
    </dgm:pt>
    <dgm:pt modelId="{3591AE5F-85C0-4D66-98F6-0ACA93381EAC}" type="pres">
      <dgm:prSet presAssocID="{D33D2675-ABCF-4211-BC6A-2C14BC0AC36E}" presName="childTextArrow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3E7E55-8401-469B-8CB6-D6E5366AA5B4}" type="pres">
      <dgm:prSet presAssocID="{9E41BF37-57E6-4260-AC3C-AA1F39C3BC64}" presName="childTextArrow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0AF5B2C-28F8-41B4-902F-AC16941BBACE}" srcId="{6C91A9C1-8710-4ED0-BBFA-B4EE8B5CBF55}" destId="{359303D2-8D04-4AD2-AB6E-04E61263910E}" srcOrd="4" destOrd="0" parTransId="{82E85A83-85EE-4912-B9E2-A3D60C494D3B}" sibTransId="{64B181C4-E0D2-4A1F-9365-107B290DE341}"/>
    <dgm:cxn modelId="{975B0C72-ED8D-4751-A8E5-0A025A784D07}" srcId="{6C91A9C1-8710-4ED0-BBFA-B4EE8B5CBF55}" destId="{C17361E5-2EB1-4498-A39A-D6248D8F8A68}" srcOrd="0" destOrd="0" parTransId="{4FF8C79D-B708-4B1F-A866-6FCEE86EA52C}" sibTransId="{7C3D9CF8-29A2-4384-B889-9620F5DE5451}"/>
    <dgm:cxn modelId="{EA86272E-8CBF-4C13-9487-056144C00A1C}" srcId="{6C91A9C1-8710-4ED0-BBFA-B4EE8B5CBF55}" destId="{AB715350-2921-42AF-8440-03797466602A}" srcOrd="1" destOrd="0" parTransId="{CD04AE34-56FC-4DE2-8348-4758A685BE3B}" sibTransId="{AE516C85-5F31-4177-A225-76E4CDCD1C71}"/>
    <dgm:cxn modelId="{6888355B-92FA-4B96-9149-103DBB7CA12F}" type="presOf" srcId="{C17361E5-2EB1-4498-A39A-D6248D8F8A68}" destId="{BEC9DEFD-6DDF-420E-BCB6-612BD5E3040F}" srcOrd="0" destOrd="0" presId="urn:microsoft.com/office/officeart/2005/8/layout/process4"/>
    <dgm:cxn modelId="{94D9A786-D584-4876-9D47-29F2A133C3B1}" type="presOf" srcId="{97202095-1709-4A78-B772-F983F4AD1664}" destId="{9C45368F-C17E-484D-8DEA-05B881A8877A}" srcOrd="1" destOrd="0" presId="urn:microsoft.com/office/officeart/2005/8/layout/process4"/>
    <dgm:cxn modelId="{BEC8216B-6558-4D8D-906B-FF0D1FA03211}" srcId="{97202095-1709-4A78-B772-F983F4AD1664}" destId="{F833C931-7FF2-4C89-9BFC-D83B0F6E0E68}" srcOrd="0" destOrd="0" parTransId="{7D370058-76DD-49BA-A8D7-8B5E12888FF8}" sibTransId="{236B35FD-1C44-4A42-AEF2-94C2F1F593F5}"/>
    <dgm:cxn modelId="{B14B0A1D-7444-4525-B0F8-E64179C4B1CA}" srcId="{6C91A9C1-8710-4ED0-BBFA-B4EE8B5CBF55}" destId="{97202095-1709-4A78-B772-F983F4AD1664}" srcOrd="2" destOrd="0" parTransId="{06510557-BC0E-4CF8-9807-97C66576F625}" sibTransId="{4CFD559D-98C5-471A-98E8-962C309FD647}"/>
    <dgm:cxn modelId="{381E4497-311E-43B8-A9D5-BF9C3A95D795}" type="presOf" srcId="{C17361E5-2EB1-4498-A39A-D6248D8F8A68}" destId="{CDC4899D-59E4-4F8E-B48D-27CEBB4CC029}" srcOrd="1" destOrd="0" presId="urn:microsoft.com/office/officeart/2005/8/layout/process4"/>
    <dgm:cxn modelId="{DE759159-62B6-49A9-97B1-74ADFC293F77}" type="presOf" srcId="{9E41BF37-57E6-4260-AC3C-AA1F39C3BC64}" destId="{553E7E55-8401-469B-8CB6-D6E5366AA5B4}" srcOrd="0" destOrd="0" presId="urn:microsoft.com/office/officeart/2005/8/layout/process4"/>
    <dgm:cxn modelId="{9871AFF7-B68A-4B8A-B824-8443D3D8514E}" type="presOf" srcId="{AB715350-2921-42AF-8440-03797466602A}" destId="{B7185EFE-CD22-4CE6-9FBF-925E302BC666}" srcOrd="0" destOrd="0" presId="urn:microsoft.com/office/officeart/2005/8/layout/process4"/>
    <dgm:cxn modelId="{56F926C4-3B09-4F39-A63E-BEF45F3C5375}" type="presOf" srcId="{B6F10B7F-864A-4205-B6FA-C670E608400F}" destId="{67488A3E-C218-4A52-9528-FD83A010254A}" srcOrd="0" destOrd="0" presId="urn:microsoft.com/office/officeart/2005/8/layout/process4"/>
    <dgm:cxn modelId="{ECC24F7C-D80F-43AE-BED6-240FE922E012}" type="presOf" srcId="{97202095-1709-4A78-B772-F983F4AD1664}" destId="{B31947D6-61E1-4B51-BE6A-339B7B5EEA1E}" srcOrd="0" destOrd="0" presId="urn:microsoft.com/office/officeart/2005/8/layout/process4"/>
    <dgm:cxn modelId="{F5027026-EA84-45F0-BFB9-E85829155FE6}" srcId="{6C91A9C1-8710-4ED0-BBFA-B4EE8B5CBF55}" destId="{0C7CEE0B-1D2D-4416-AB72-0254A5344C15}" srcOrd="3" destOrd="0" parTransId="{B1C8D937-3E91-4744-852A-7D7CB439DA23}" sibTransId="{868845C7-277E-4B36-BD2F-C2B5D0A2AA25}"/>
    <dgm:cxn modelId="{32195EC6-7C6F-4BE3-8B2D-3D4F728821DB}" srcId="{AB715350-2921-42AF-8440-03797466602A}" destId="{B6F10B7F-864A-4205-B6FA-C670E608400F}" srcOrd="0" destOrd="0" parTransId="{FD61D63F-4E5B-44AA-A7EA-CFBB3E6FA394}" sibTransId="{29608104-56AC-463E-B571-0CAA7FB1BD12}"/>
    <dgm:cxn modelId="{8C497AE9-562C-4454-BC4E-A33DD6E2EA43}" type="presOf" srcId="{0C7CEE0B-1D2D-4416-AB72-0254A5344C15}" destId="{6A8B9EC9-C04C-4A0B-9038-F576B0153FE1}" srcOrd="0" destOrd="0" presId="urn:microsoft.com/office/officeart/2005/8/layout/process4"/>
    <dgm:cxn modelId="{1EC8E1AB-84AF-4157-B356-0F4C375481D3}" srcId="{C17361E5-2EB1-4498-A39A-D6248D8F8A68}" destId="{D33D2675-ABCF-4211-BC6A-2C14BC0AC36E}" srcOrd="0" destOrd="0" parTransId="{EF4A9D9B-5015-4ADB-B3F7-EE3BFDE6FE56}" sibTransId="{604F3F07-3619-4164-8155-CFBD42148AD6}"/>
    <dgm:cxn modelId="{C084628A-3A7E-48AE-9715-DE25A43C9160}" type="presOf" srcId="{F833C931-7FF2-4C89-9BFC-D83B0F6E0E68}" destId="{F1E342E7-0AC6-4CFD-A6A0-83605CE2EC59}" srcOrd="0" destOrd="0" presId="urn:microsoft.com/office/officeart/2005/8/layout/process4"/>
    <dgm:cxn modelId="{133D3764-7595-4DE2-A0FB-9F9B59962DB5}" type="presOf" srcId="{6C91A9C1-8710-4ED0-BBFA-B4EE8B5CBF55}" destId="{54B3858E-82C5-4282-A7C0-6B089517C494}" srcOrd="0" destOrd="0" presId="urn:microsoft.com/office/officeart/2005/8/layout/process4"/>
    <dgm:cxn modelId="{FE446796-CBF7-4C23-8B03-CA3CCBA4BA66}" type="presOf" srcId="{AB715350-2921-42AF-8440-03797466602A}" destId="{17E8501F-EBEB-4051-982A-BA5808BA4790}" srcOrd="1" destOrd="0" presId="urn:microsoft.com/office/officeart/2005/8/layout/process4"/>
    <dgm:cxn modelId="{D1B79E33-4AB2-45B0-B24C-2D62D0514E90}" srcId="{C17361E5-2EB1-4498-A39A-D6248D8F8A68}" destId="{9E41BF37-57E6-4260-AC3C-AA1F39C3BC64}" srcOrd="1" destOrd="0" parTransId="{F940B6DA-802B-4D38-9349-2B463A7BA61B}" sibTransId="{365F2E8D-9E95-4FEC-8EBE-67AD14C8CCF8}"/>
    <dgm:cxn modelId="{C1509CA8-983A-4D5D-838D-DE743DC60599}" type="presOf" srcId="{D33D2675-ABCF-4211-BC6A-2C14BC0AC36E}" destId="{3591AE5F-85C0-4D66-98F6-0ACA93381EAC}" srcOrd="0" destOrd="0" presId="urn:microsoft.com/office/officeart/2005/8/layout/process4"/>
    <dgm:cxn modelId="{51FD3D07-025E-4C47-9A64-9F536EE7FA79}" type="presOf" srcId="{359303D2-8D04-4AD2-AB6E-04E61263910E}" destId="{E700DD1C-0038-4EA0-B2A9-EFE95C3136CE}" srcOrd="0" destOrd="0" presId="urn:microsoft.com/office/officeart/2005/8/layout/process4"/>
    <dgm:cxn modelId="{369C18A5-3A78-4979-BDE8-D7710B21EFD3}" type="presParOf" srcId="{54B3858E-82C5-4282-A7C0-6B089517C494}" destId="{FB0C9536-BCCF-456C-BB70-2A9D61C82436}" srcOrd="0" destOrd="0" presId="urn:microsoft.com/office/officeart/2005/8/layout/process4"/>
    <dgm:cxn modelId="{5D5815D7-31C1-466F-9C5D-C74E1A48BFA2}" type="presParOf" srcId="{FB0C9536-BCCF-456C-BB70-2A9D61C82436}" destId="{E700DD1C-0038-4EA0-B2A9-EFE95C3136CE}" srcOrd="0" destOrd="0" presId="urn:microsoft.com/office/officeart/2005/8/layout/process4"/>
    <dgm:cxn modelId="{1C338B16-3B16-4AE2-9437-5D16349E3FEF}" type="presParOf" srcId="{54B3858E-82C5-4282-A7C0-6B089517C494}" destId="{71EF31B5-E428-4350-8564-C161D01C1484}" srcOrd="1" destOrd="0" presId="urn:microsoft.com/office/officeart/2005/8/layout/process4"/>
    <dgm:cxn modelId="{8ED960F1-91FD-4503-B93A-85EE84BAE97F}" type="presParOf" srcId="{54B3858E-82C5-4282-A7C0-6B089517C494}" destId="{C4219388-48E2-4344-9D46-E5366B4F73E8}" srcOrd="2" destOrd="0" presId="urn:microsoft.com/office/officeart/2005/8/layout/process4"/>
    <dgm:cxn modelId="{865F61AE-A1E4-4BFD-BD34-E10DEAD616B8}" type="presParOf" srcId="{C4219388-48E2-4344-9D46-E5366B4F73E8}" destId="{6A8B9EC9-C04C-4A0B-9038-F576B0153FE1}" srcOrd="0" destOrd="0" presId="urn:microsoft.com/office/officeart/2005/8/layout/process4"/>
    <dgm:cxn modelId="{2DFD732A-25B7-4BAA-83A6-58FCD4FF2E03}" type="presParOf" srcId="{54B3858E-82C5-4282-A7C0-6B089517C494}" destId="{1D873E05-CE97-4F4E-8523-E37CE3AC51C5}" srcOrd="3" destOrd="0" presId="urn:microsoft.com/office/officeart/2005/8/layout/process4"/>
    <dgm:cxn modelId="{C00DD670-D122-42F6-904D-95CAAFBA8DB9}" type="presParOf" srcId="{54B3858E-82C5-4282-A7C0-6B089517C494}" destId="{2E99AF67-B7C5-4EE1-BB50-61A38AD9684C}" srcOrd="4" destOrd="0" presId="urn:microsoft.com/office/officeart/2005/8/layout/process4"/>
    <dgm:cxn modelId="{E521DE70-D774-4D32-8366-7395C18A505E}" type="presParOf" srcId="{2E99AF67-B7C5-4EE1-BB50-61A38AD9684C}" destId="{B31947D6-61E1-4B51-BE6A-339B7B5EEA1E}" srcOrd="0" destOrd="0" presId="urn:microsoft.com/office/officeart/2005/8/layout/process4"/>
    <dgm:cxn modelId="{45833489-9D6E-4FBD-91DE-B4EE2E16D81C}" type="presParOf" srcId="{2E99AF67-B7C5-4EE1-BB50-61A38AD9684C}" destId="{9C45368F-C17E-484D-8DEA-05B881A8877A}" srcOrd="1" destOrd="0" presId="urn:microsoft.com/office/officeart/2005/8/layout/process4"/>
    <dgm:cxn modelId="{153AD698-0F1B-4519-AAC6-B9BAA50AFC66}" type="presParOf" srcId="{2E99AF67-B7C5-4EE1-BB50-61A38AD9684C}" destId="{AEABCE3A-7E24-4D41-B266-0CC2FA436347}" srcOrd="2" destOrd="0" presId="urn:microsoft.com/office/officeart/2005/8/layout/process4"/>
    <dgm:cxn modelId="{55A0336C-7539-473B-8EAC-3BE245CFD077}" type="presParOf" srcId="{AEABCE3A-7E24-4D41-B266-0CC2FA436347}" destId="{F1E342E7-0AC6-4CFD-A6A0-83605CE2EC59}" srcOrd="0" destOrd="0" presId="urn:microsoft.com/office/officeart/2005/8/layout/process4"/>
    <dgm:cxn modelId="{6BC9F049-86B9-42A3-B7DC-D70514BF21FE}" type="presParOf" srcId="{54B3858E-82C5-4282-A7C0-6B089517C494}" destId="{B57600E5-6F6F-4F63-B432-5D6C48E132E9}" srcOrd="5" destOrd="0" presId="urn:microsoft.com/office/officeart/2005/8/layout/process4"/>
    <dgm:cxn modelId="{8C349910-559E-46FF-88C2-6DCE43E7F625}" type="presParOf" srcId="{54B3858E-82C5-4282-A7C0-6B089517C494}" destId="{EA7AE5B6-B951-4CCD-A98F-3F2F5BFE682F}" srcOrd="6" destOrd="0" presId="urn:microsoft.com/office/officeart/2005/8/layout/process4"/>
    <dgm:cxn modelId="{AD4CB3AE-7B01-499D-94FC-B553215E996C}" type="presParOf" srcId="{EA7AE5B6-B951-4CCD-A98F-3F2F5BFE682F}" destId="{B7185EFE-CD22-4CE6-9FBF-925E302BC666}" srcOrd="0" destOrd="0" presId="urn:microsoft.com/office/officeart/2005/8/layout/process4"/>
    <dgm:cxn modelId="{1846435C-29EB-49C1-B4A9-F1BA7D728007}" type="presParOf" srcId="{EA7AE5B6-B951-4CCD-A98F-3F2F5BFE682F}" destId="{17E8501F-EBEB-4051-982A-BA5808BA4790}" srcOrd="1" destOrd="0" presId="urn:microsoft.com/office/officeart/2005/8/layout/process4"/>
    <dgm:cxn modelId="{E2800A2D-75B7-4F50-8D34-6D6A1D6E3E03}" type="presParOf" srcId="{EA7AE5B6-B951-4CCD-A98F-3F2F5BFE682F}" destId="{30BFF2F7-6BE7-4B86-ADC4-80F1CB73859B}" srcOrd="2" destOrd="0" presId="urn:microsoft.com/office/officeart/2005/8/layout/process4"/>
    <dgm:cxn modelId="{76171F0D-4FDA-4A9C-9AD9-AE2D83A92DDA}" type="presParOf" srcId="{30BFF2F7-6BE7-4B86-ADC4-80F1CB73859B}" destId="{67488A3E-C218-4A52-9528-FD83A010254A}" srcOrd="0" destOrd="0" presId="urn:microsoft.com/office/officeart/2005/8/layout/process4"/>
    <dgm:cxn modelId="{6893C574-DD7C-4DD2-9944-B43A542386E9}" type="presParOf" srcId="{54B3858E-82C5-4282-A7C0-6B089517C494}" destId="{3FEC3B39-C426-476D-A6AC-9DD4530BC66C}" srcOrd="7" destOrd="0" presId="urn:microsoft.com/office/officeart/2005/8/layout/process4"/>
    <dgm:cxn modelId="{2895093D-B1A3-4BAD-8DE0-106A04F0CE96}" type="presParOf" srcId="{54B3858E-82C5-4282-A7C0-6B089517C494}" destId="{76B72632-E365-4271-BA02-ABA3733F9E2B}" srcOrd="8" destOrd="0" presId="urn:microsoft.com/office/officeart/2005/8/layout/process4"/>
    <dgm:cxn modelId="{6716E58C-F28D-461E-BDEB-DB7FAF18CFDF}" type="presParOf" srcId="{76B72632-E365-4271-BA02-ABA3733F9E2B}" destId="{BEC9DEFD-6DDF-420E-BCB6-612BD5E3040F}" srcOrd="0" destOrd="0" presId="urn:microsoft.com/office/officeart/2005/8/layout/process4"/>
    <dgm:cxn modelId="{2592E28D-8E14-417E-8EEA-A1A15BC58FED}" type="presParOf" srcId="{76B72632-E365-4271-BA02-ABA3733F9E2B}" destId="{CDC4899D-59E4-4F8E-B48D-27CEBB4CC029}" srcOrd="1" destOrd="0" presId="urn:microsoft.com/office/officeart/2005/8/layout/process4"/>
    <dgm:cxn modelId="{52DD8829-C5A9-4754-B9D4-C14B64EBB43D}" type="presParOf" srcId="{76B72632-E365-4271-BA02-ABA3733F9E2B}" destId="{86E4BE96-83A2-4998-8178-E146BD766D6D}" srcOrd="2" destOrd="0" presId="urn:microsoft.com/office/officeart/2005/8/layout/process4"/>
    <dgm:cxn modelId="{17D8AC71-4E7B-4737-A643-12719EA471FE}" type="presParOf" srcId="{86E4BE96-83A2-4998-8178-E146BD766D6D}" destId="{3591AE5F-85C0-4D66-98F6-0ACA93381EAC}" srcOrd="0" destOrd="0" presId="urn:microsoft.com/office/officeart/2005/8/layout/process4"/>
    <dgm:cxn modelId="{1ABD5371-C563-4E0F-B1FA-A0EBF4573BD0}" type="presParOf" srcId="{86E4BE96-83A2-4998-8178-E146BD766D6D}" destId="{553E7E55-8401-469B-8CB6-D6E5366AA5B4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0DD1C-0038-4EA0-B2A9-EFE95C3136CE}">
      <dsp:nvSpPr>
        <dsp:cNvPr id="0" name=""/>
        <dsp:cNvSpPr/>
      </dsp:nvSpPr>
      <dsp:spPr>
        <a:xfrm>
          <a:off x="0" y="4193651"/>
          <a:ext cx="5858435" cy="688003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LOD1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0" y="4193651"/>
        <a:ext cx="5858435" cy="688003"/>
      </dsp:txXfrm>
    </dsp:sp>
    <dsp:sp modelId="{6A8B9EC9-C04C-4A0B-9038-F576B0153FE1}">
      <dsp:nvSpPr>
        <dsp:cNvPr id="0" name=""/>
        <dsp:cNvSpPr/>
      </dsp:nvSpPr>
      <dsp:spPr>
        <a:xfrm rot="10800000">
          <a:off x="0" y="3145822"/>
          <a:ext cx="5858435" cy="105814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Zonal statistics using </a:t>
          </a:r>
          <a:r>
            <a:rPr lang="en-US" sz="1300" kern="1200" dirty="0" err="1" smtClean="0"/>
            <a:t>BnDSM</a:t>
          </a:r>
          <a:r>
            <a:rPr lang="en-US" sz="1300" kern="1200" dirty="0" smtClean="0"/>
            <a:t> as mask</a:t>
          </a:r>
          <a:endParaRPr lang="en-US" sz="1300" kern="1200" dirty="0"/>
        </a:p>
      </dsp:txBody>
      <dsp:txXfrm rot="10800000">
        <a:off x="0" y="3145822"/>
        <a:ext cx="5858435" cy="687553"/>
      </dsp:txXfrm>
    </dsp:sp>
    <dsp:sp modelId="{9C45368F-C17E-484D-8DEA-05B881A8877A}">
      <dsp:nvSpPr>
        <dsp:cNvPr id="0" name=""/>
        <dsp:cNvSpPr/>
      </dsp:nvSpPr>
      <dsp:spPr>
        <a:xfrm rot="10800000">
          <a:off x="0" y="2140308"/>
          <a:ext cx="5858435" cy="105814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nDSM</a:t>
          </a:r>
          <a:r>
            <a:rPr lang="en-US" sz="1300" kern="1200" dirty="0" smtClean="0"/>
            <a:t>&gt;Threshold</a:t>
          </a:r>
          <a:endParaRPr lang="en-US" sz="1300" kern="1200" dirty="0"/>
        </a:p>
      </dsp:txBody>
      <dsp:txXfrm rot="-10800000">
        <a:off x="0" y="2140308"/>
        <a:ext cx="5858435" cy="371410"/>
      </dsp:txXfrm>
    </dsp:sp>
    <dsp:sp modelId="{F1E342E7-0AC6-4CFD-A6A0-83605CE2EC59}">
      <dsp:nvSpPr>
        <dsp:cNvPr id="0" name=""/>
        <dsp:cNvSpPr/>
      </dsp:nvSpPr>
      <dsp:spPr>
        <a:xfrm>
          <a:off x="0" y="2469403"/>
          <a:ext cx="5858435" cy="31638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24130" rIns="135128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err="1" smtClean="0"/>
            <a:t>BnDSM</a:t>
          </a:r>
          <a:endParaRPr lang="en-US" sz="1900" kern="1200" dirty="0"/>
        </a:p>
      </dsp:txBody>
      <dsp:txXfrm>
        <a:off x="0" y="2469403"/>
        <a:ext cx="5858435" cy="316386"/>
      </dsp:txXfrm>
    </dsp:sp>
    <dsp:sp modelId="{17E8501F-EBEB-4051-982A-BA5808BA4790}">
      <dsp:nvSpPr>
        <dsp:cNvPr id="0" name=""/>
        <dsp:cNvSpPr/>
      </dsp:nvSpPr>
      <dsp:spPr>
        <a:xfrm rot="10800000">
          <a:off x="0" y="1050163"/>
          <a:ext cx="5858435" cy="105814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Subtract DSM and DTM</a:t>
          </a:r>
          <a:endParaRPr lang="en-US" sz="1300" kern="1200" dirty="0"/>
        </a:p>
      </dsp:txBody>
      <dsp:txXfrm rot="-10800000">
        <a:off x="0" y="1050163"/>
        <a:ext cx="5858435" cy="371410"/>
      </dsp:txXfrm>
    </dsp:sp>
    <dsp:sp modelId="{67488A3E-C218-4A52-9528-FD83A010254A}">
      <dsp:nvSpPr>
        <dsp:cNvPr id="0" name=""/>
        <dsp:cNvSpPr/>
      </dsp:nvSpPr>
      <dsp:spPr>
        <a:xfrm>
          <a:off x="0" y="1421574"/>
          <a:ext cx="5858435" cy="31638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24130" rIns="135128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                                 </a:t>
          </a:r>
          <a:r>
            <a:rPr lang="en-US" sz="1900" kern="1200" dirty="0" err="1" smtClean="0"/>
            <a:t>nDSM</a:t>
          </a:r>
          <a:r>
            <a:rPr lang="en-US" sz="1900" kern="1200" dirty="0" smtClean="0"/>
            <a:t>			 </a:t>
          </a:r>
          <a:endParaRPr lang="en-US" sz="1900" kern="1200" dirty="0"/>
        </a:p>
      </dsp:txBody>
      <dsp:txXfrm>
        <a:off x="0" y="1421574"/>
        <a:ext cx="5858435" cy="316386"/>
      </dsp:txXfrm>
    </dsp:sp>
    <dsp:sp modelId="{CDC4899D-59E4-4F8E-B48D-27CEBB4CC029}">
      <dsp:nvSpPr>
        <dsp:cNvPr id="0" name=""/>
        <dsp:cNvSpPr/>
      </dsp:nvSpPr>
      <dsp:spPr>
        <a:xfrm rot="10800000">
          <a:off x="0" y="2334"/>
          <a:ext cx="5858435" cy="105814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Read</a:t>
          </a:r>
          <a:endParaRPr lang="en-US" sz="1300" kern="1200" dirty="0"/>
        </a:p>
      </dsp:txBody>
      <dsp:txXfrm rot="-10800000">
        <a:off x="0" y="2334"/>
        <a:ext cx="5858435" cy="371410"/>
      </dsp:txXfrm>
    </dsp:sp>
    <dsp:sp modelId="{3591AE5F-85C0-4D66-98F6-0ACA93381EAC}">
      <dsp:nvSpPr>
        <dsp:cNvPr id="0" name=""/>
        <dsp:cNvSpPr/>
      </dsp:nvSpPr>
      <dsp:spPr>
        <a:xfrm>
          <a:off x="0" y="373745"/>
          <a:ext cx="2929217" cy="31638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24130" rIns="135128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DSM</a:t>
          </a:r>
          <a:endParaRPr lang="en-US" sz="1900" kern="1200" dirty="0"/>
        </a:p>
      </dsp:txBody>
      <dsp:txXfrm>
        <a:off x="0" y="373745"/>
        <a:ext cx="2929217" cy="316386"/>
      </dsp:txXfrm>
    </dsp:sp>
    <dsp:sp modelId="{553E7E55-8401-469B-8CB6-D6E5366AA5B4}">
      <dsp:nvSpPr>
        <dsp:cNvPr id="0" name=""/>
        <dsp:cNvSpPr/>
      </dsp:nvSpPr>
      <dsp:spPr>
        <a:xfrm>
          <a:off x="2929217" y="373745"/>
          <a:ext cx="2929217" cy="31638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24130" rIns="135128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DTM</a:t>
          </a:r>
          <a:endParaRPr lang="en-US" sz="1900" kern="1200" dirty="0"/>
        </a:p>
      </dsp:txBody>
      <dsp:txXfrm>
        <a:off x="2929217" y="373745"/>
        <a:ext cx="2929217" cy="316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0DD1C-0038-4EA0-B2A9-EFE95C3136CE}">
      <dsp:nvSpPr>
        <dsp:cNvPr id="0" name=""/>
        <dsp:cNvSpPr/>
      </dsp:nvSpPr>
      <dsp:spPr>
        <a:xfrm>
          <a:off x="0" y="4052208"/>
          <a:ext cx="5153118" cy="664798"/>
        </a:xfrm>
        <a:prstGeom prst="rect">
          <a:avLst/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LOD1</a:t>
          </a:r>
          <a:endParaRPr lang="en-US" sz="1900" kern="1200" dirty="0">
            <a:solidFill>
              <a:schemeClr val="tx1"/>
            </a:solidFill>
          </a:endParaRPr>
        </a:p>
      </dsp:txBody>
      <dsp:txXfrm>
        <a:off x="0" y="4052208"/>
        <a:ext cx="5153118" cy="664798"/>
      </dsp:txXfrm>
    </dsp:sp>
    <dsp:sp modelId="{6A8B9EC9-C04C-4A0B-9038-F576B0153FE1}">
      <dsp:nvSpPr>
        <dsp:cNvPr id="0" name=""/>
        <dsp:cNvSpPr/>
      </dsp:nvSpPr>
      <dsp:spPr>
        <a:xfrm rot="10800000">
          <a:off x="0" y="3039720"/>
          <a:ext cx="5153118" cy="102246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Polygonize</a:t>
          </a:r>
          <a:endParaRPr lang="en-US" sz="1200" kern="1200" dirty="0"/>
        </a:p>
      </dsp:txBody>
      <dsp:txXfrm rot="10800000">
        <a:off x="0" y="3039720"/>
        <a:ext cx="5153118" cy="664364"/>
      </dsp:txXfrm>
    </dsp:sp>
    <dsp:sp modelId="{9C45368F-C17E-484D-8DEA-05B881A8877A}">
      <dsp:nvSpPr>
        <dsp:cNvPr id="0" name=""/>
        <dsp:cNvSpPr/>
      </dsp:nvSpPr>
      <dsp:spPr>
        <a:xfrm rot="10800000">
          <a:off x="0" y="2068120"/>
          <a:ext cx="5153118" cy="102246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nDSM</a:t>
          </a:r>
          <a:r>
            <a:rPr lang="en-US" sz="1200" kern="1200" dirty="0" smtClean="0"/>
            <a:t>&gt;Threshold</a:t>
          </a:r>
          <a:endParaRPr lang="en-US" sz="1200" kern="1200" dirty="0"/>
        </a:p>
      </dsp:txBody>
      <dsp:txXfrm rot="-10800000">
        <a:off x="0" y="2068120"/>
        <a:ext cx="5153118" cy="358883"/>
      </dsp:txXfrm>
    </dsp:sp>
    <dsp:sp modelId="{F1E342E7-0AC6-4CFD-A6A0-83605CE2EC59}">
      <dsp:nvSpPr>
        <dsp:cNvPr id="0" name=""/>
        <dsp:cNvSpPr/>
      </dsp:nvSpPr>
      <dsp:spPr>
        <a:xfrm>
          <a:off x="0" y="2386115"/>
          <a:ext cx="5153118" cy="3057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BnDSM</a:t>
          </a:r>
          <a:endParaRPr lang="en-US" sz="1800" kern="1200" dirty="0"/>
        </a:p>
      </dsp:txBody>
      <dsp:txXfrm>
        <a:off x="0" y="2386115"/>
        <a:ext cx="5153118" cy="305715"/>
      </dsp:txXfrm>
    </dsp:sp>
    <dsp:sp modelId="{17E8501F-EBEB-4051-982A-BA5808BA4790}">
      <dsp:nvSpPr>
        <dsp:cNvPr id="0" name=""/>
        <dsp:cNvSpPr/>
      </dsp:nvSpPr>
      <dsp:spPr>
        <a:xfrm rot="10800000">
          <a:off x="0" y="1014744"/>
          <a:ext cx="5153118" cy="102246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Subtract DSM and DTM</a:t>
          </a:r>
          <a:endParaRPr lang="en-US" sz="1200" kern="1200" dirty="0"/>
        </a:p>
      </dsp:txBody>
      <dsp:txXfrm rot="-10800000">
        <a:off x="0" y="1014744"/>
        <a:ext cx="5153118" cy="358883"/>
      </dsp:txXfrm>
    </dsp:sp>
    <dsp:sp modelId="{67488A3E-C218-4A52-9528-FD83A010254A}">
      <dsp:nvSpPr>
        <dsp:cNvPr id="0" name=""/>
        <dsp:cNvSpPr/>
      </dsp:nvSpPr>
      <dsp:spPr>
        <a:xfrm>
          <a:off x="0" y="1373627"/>
          <a:ext cx="5153118" cy="3057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                                 </a:t>
          </a:r>
          <a:r>
            <a:rPr lang="en-US" sz="1800" kern="1200" dirty="0" err="1" smtClean="0"/>
            <a:t>nDSM</a:t>
          </a:r>
          <a:r>
            <a:rPr lang="en-US" sz="1800" kern="1200" dirty="0" smtClean="0"/>
            <a:t>			 </a:t>
          </a:r>
          <a:endParaRPr lang="en-US" sz="1800" kern="1200" dirty="0"/>
        </a:p>
      </dsp:txBody>
      <dsp:txXfrm>
        <a:off x="0" y="1373627"/>
        <a:ext cx="5153118" cy="305715"/>
      </dsp:txXfrm>
    </dsp:sp>
    <dsp:sp modelId="{CDC4899D-59E4-4F8E-B48D-27CEBB4CC029}">
      <dsp:nvSpPr>
        <dsp:cNvPr id="0" name=""/>
        <dsp:cNvSpPr/>
      </dsp:nvSpPr>
      <dsp:spPr>
        <a:xfrm rot="10800000">
          <a:off x="0" y="0"/>
          <a:ext cx="5153118" cy="102246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Read</a:t>
          </a:r>
          <a:endParaRPr lang="en-US" sz="1200" kern="1200" dirty="0"/>
        </a:p>
      </dsp:txBody>
      <dsp:txXfrm rot="-10800000">
        <a:off x="0" y="0"/>
        <a:ext cx="5153118" cy="358883"/>
      </dsp:txXfrm>
    </dsp:sp>
    <dsp:sp modelId="{3591AE5F-85C0-4D66-98F6-0ACA93381EAC}">
      <dsp:nvSpPr>
        <dsp:cNvPr id="0" name=""/>
        <dsp:cNvSpPr/>
      </dsp:nvSpPr>
      <dsp:spPr>
        <a:xfrm>
          <a:off x="0" y="361139"/>
          <a:ext cx="2576559" cy="3057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DSM</a:t>
          </a:r>
          <a:endParaRPr lang="en-US" sz="1800" kern="1200" dirty="0"/>
        </a:p>
      </dsp:txBody>
      <dsp:txXfrm>
        <a:off x="0" y="361139"/>
        <a:ext cx="2576559" cy="305715"/>
      </dsp:txXfrm>
    </dsp:sp>
    <dsp:sp modelId="{553E7E55-8401-469B-8CB6-D6E5366AA5B4}">
      <dsp:nvSpPr>
        <dsp:cNvPr id="0" name=""/>
        <dsp:cNvSpPr/>
      </dsp:nvSpPr>
      <dsp:spPr>
        <a:xfrm>
          <a:off x="2576559" y="361139"/>
          <a:ext cx="2576559" cy="3057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DTM</a:t>
          </a:r>
          <a:endParaRPr lang="en-US" sz="1800" kern="1200" dirty="0"/>
        </a:p>
      </dsp:txBody>
      <dsp:txXfrm>
        <a:off x="2576559" y="361139"/>
        <a:ext cx="2576559" cy="3057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webm>
</file>

<file path=ppt/media/media2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4DA0F-BB13-47F9-B5C7-4AD0D357CB4D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922B5-9EEE-45B4-B072-8C7673EEF6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05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B922B5-9EEE-45B4-B072-8C7673EEF6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48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B1EF6-7503-4F30-AD1A-66186D9B9883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9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2B74A-70A7-42D1-87BC-357FB5CBCCAB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72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2A0C-0177-4AB4-9F03-0CA43FD2CF1C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02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6F42B-23DE-4432-BA41-E35E9E12E99F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1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DFE0B-B7A2-4BBC-8F33-1F92D254AD9F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1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B2A14-4AD4-4172-80F0-FEAE120F58B4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40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CBECC-D663-42C8-9F8B-0E53AD46AB55}" type="datetime1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2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601D0-94F1-4C48-9D46-F10842377AB7}" type="datetime1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FE29-FF73-45FE-9E18-812E067D12C1}" type="datetime1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7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FD9-D83D-442F-8268-C2B007A358C6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4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93FF-3719-4933-8428-CC416F1B762A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417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7621E-F335-4DA4-B1C7-FD620D4D2029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01D1C-B202-4599-9370-1F3CDE760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diagramData" Target="../diagrams/data1.xml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1.xml"/><Relationship Id="rId9" Type="http://schemas.openxmlformats.org/officeDocument/2006/relationships/diagramColors" Target="../diagrams/colors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6" y="429184"/>
            <a:ext cx="10515600" cy="1325563"/>
          </a:xfrm>
        </p:spPr>
        <p:txBody>
          <a:bodyPr/>
          <a:lstStyle/>
          <a:p>
            <a:r>
              <a:rPr lang="en-US" dirty="0" smtClean="0"/>
              <a:t>Using DSM and DTM to obtain LOD1: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1</a:t>
            </a:fld>
            <a:endParaRPr lang="en-US"/>
          </a:p>
        </p:txBody>
      </p:sp>
      <p:pic>
        <p:nvPicPr>
          <p:cNvPr id="3" name="ice_video_20170507-1317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52316" y="1754747"/>
            <a:ext cx="5493912" cy="4305300"/>
          </a:xfrm>
        </p:spPr>
      </p:pic>
      <p:graphicFrame>
        <p:nvGraphicFramePr>
          <p:cNvPr id="9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6703365"/>
              </p:ext>
            </p:extLst>
          </p:nvPr>
        </p:nvGraphicFramePr>
        <p:xfrm>
          <a:off x="367553" y="1825624"/>
          <a:ext cx="5858435" cy="48839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64672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08529"/>
          </a:xfrm>
        </p:spPr>
        <p:txBody>
          <a:bodyPr/>
          <a:lstStyle/>
          <a:p>
            <a:r>
              <a:rPr lang="en-US" dirty="0" smtClean="0"/>
              <a:t>Continued.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01D1C-B202-4599-9370-1F3CDE760641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1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1135985"/>
              </p:ext>
            </p:extLst>
          </p:nvPr>
        </p:nvGraphicFramePr>
        <p:xfrm>
          <a:off x="225706" y="1637086"/>
          <a:ext cx="5153118" cy="4719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9" name="ice_video_20170507-13511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01436" y="1637086"/>
            <a:ext cx="6453000" cy="4205288"/>
          </a:xfrm>
        </p:spPr>
      </p:pic>
    </p:spTree>
    <p:extLst>
      <p:ext uri="{BB962C8B-B14F-4D97-AF65-F5344CB8AC3E}">
        <p14:creationId xmlns:p14="http://schemas.microsoft.com/office/powerpoint/2010/main" val="25882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44</Words>
  <Application>Microsoft Office PowerPoint</Application>
  <PresentationFormat>Widescreen</PresentationFormat>
  <Paragraphs>23</Paragraphs>
  <Slides>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Using DSM and DTM to obtain LOD1:</vt:lpstr>
      <vt:lpstr>Continued.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GeoMantaq</dc:title>
  <dc:creator>ASAD</dc:creator>
  <cp:lastModifiedBy>Asad Abbas</cp:lastModifiedBy>
  <cp:revision>25</cp:revision>
  <dcterms:created xsi:type="dcterms:W3CDTF">2017-03-17T06:45:19Z</dcterms:created>
  <dcterms:modified xsi:type="dcterms:W3CDTF">2019-10-19T18:35:01Z</dcterms:modified>
</cp:coreProperties>
</file>

<file path=docProps/thumbnail.jpeg>
</file>